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Ex1.xml" ContentType="application/vnd.ms-office.chartex+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Lst>
  <p:notesMasterIdLst>
    <p:notesMasterId r:id="rId32"/>
  </p:notesMasterIdLst>
  <p:sldIdLst>
    <p:sldId id="256" r:id="rId5"/>
    <p:sldId id="257" r:id="rId6"/>
    <p:sldId id="268" r:id="rId7"/>
    <p:sldId id="270" r:id="rId8"/>
    <p:sldId id="271" r:id="rId9"/>
    <p:sldId id="272" r:id="rId10"/>
    <p:sldId id="299" r:id="rId11"/>
    <p:sldId id="300" r:id="rId12"/>
    <p:sldId id="301" r:id="rId13"/>
    <p:sldId id="302" r:id="rId14"/>
    <p:sldId id="303" r:id="rId15"/>
    <p:sldId id="304" r:id="rId16"/>
    <p:sldId id="297" r:id="rId17"/>
    <p:sldId id="314" r:id="rId18"/>
    <p:sldId id="305" r:id="rId19"/>
    <p:sldId id="273" r:id="rId20"/>
    <p:sldId id="275" r:id="rId21"/>
    <p:sldId id="282" r:id="rId22"/>
    <p:sldId id="283" r:id="rId23"/>
    <p:sldId id="311" r:id="rId24"/>
    <p:sldId id="276" r:id="rId25"/>
    <p:sldId id="307" r:id="rId26"/>
    <p:sldId id="308" r:id="rId27"/>
    <p:sldId id="306" r:id="rId28"/>
    <p:sldId id="277" r:id="rId29"/>
    <p:sldId id="312" r:id="rId30"/>
    <p:sldId id="267" r:id="rId31"/>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4B7628-C27E-4854-A77E-9E051255411F}" v="3" dt="2023-02-20T16:35:02.5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453" autoAdjust="0"/>
  </p:normalViewPr>
  <p:slideViewPr>
    <p:cSldViewPr snapToGrid="0">
      <p:cViewPr varScale="1">
        <p:scale>
          <a:sx n="54" d="100"/>
          <a:sy n="54" d="100"/>
        </p:scale>
        <p:origin x="182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Tatarczuk" userId="S::statarczuk@therpc.org::6766bf84-a865-4618-b346-b1a73df98a94" providerId="AD" clId="Web-{412D4966-5AC7-49C8-A29D-EEB48E32C017}"/>
    <pc:docChg chg="modSld">
      <pc:chgData name="Sarah Tatarczuk" userId="S::statarczuk@therpc.org::6766bf84-a865-4618-b346-b1a73df98a94" providerId="AD" clId="Web-{412D4966-5AC7-49C8-A29D-EEB48E32C017}" dt="2023-01-11T14:20:27.323" v="16" actId="20577"/>
      <pc:docMkLst>
        <pc:docMk/>
      </pc:docMkLst>
      <pc:sldChg chg="modSp">
        <pc:chgData name="Sarah Tatarczuk" userId="S::statarczuk@therpc.org::6766bf84-a865-4618-b346-b1a73df98a94" providerId="AD" clId="Web-{412D4966-5AC7-49C8-A29D-EEB48E32C017}" dt="2023-01-11T14:20:27.323" v="16" actId="20577"/>
        <pc:sldMkLst>
          <pc:docMk/>
          <pc:sldMk cId="1288473879" sldId="277"/>
        </pc:sldMkLst>
        <pc:spChg chg="mod">
          <ac:chgData name="Sarah Tatarczuk" userId="S::statarczuk@therpc.org::6766bf84-a865-4618-b346-b1a73df98a94" providerId="AD" clId="Web-{412D4966-5AC7-49C8-A29D-EEB48E32C017}" dt="2023-01-11T14:20:27.323" v="16" actId="20577"/>
          <ac:spMkLst>
            <pc:docMk/>
            <pc:sldMk cId="1288473879" sldId="277"/>
            <ac:spMk id="8" creationId="{D747FC70-715A-0E53-2370-FF250C55E18C}"/>
          </ac:spMkLst>
        </pc:spChg>
      </pc:sldChg>
    </pc:docChg>
  </pc:docChgLst>
  <pc:docChgLst>
    <pc:chgData name="Tim Roache" userId="S::troache@therpc.org::32111c65-ea87-4a8e-861e-49168388ac47" providerId="AD" clId="Web-{B2EAD926-681F-4ACA-BC77-7A540517E381}"/>
    <pc:docChg chg="modSld">
      <pc:chgData name="Tim Roache" userId="S::troache@therpc.org::32111c65-ea87-4a8e-861e-49168388ac47" providerId="AD" clId="Web-{B2EAD926-681F-4ACA-BC77-7A540517E381}" dt="2023-01-10T20:52:04.205" v="12" actId="20577"/>
      <pc:docMkLst>
        <pc:docMk/>
      </pc:docMkLst>
      <pc:sldChg chg="modSp">
        <pc:chgData name="Tim Roache" userId="S::troache@therpc.org::32111c65-ea87-4a8e-861e-49168388ac47" providerId="AD" clId="Web-{B2EAD926-681F-4ACA-BC77-7A540517E381}" dt="2023-01-10T20:52:04.205" v="12" actId="20577"/>
        <pc:sldMkLst>
          <pc:docMk/>
          <pc:sldMk cId="622533021" sldId="275"/>
        </pc:sldMkLst>
        <pc:spChg chg="mod">
          <ac:chgData name="Tim Roache" userId="S::troache@therpc.org::32111c65-ea87-4a8e-861e-49168388ac47" providerId="AD" clId="Web-{B2EAD926-681F-4ACA-BC77-7A540517E381}" dt="2023-01-10T20:52:04.205" v="12" actId="20577"/>
          <ac:spMkLst>
            <pc:docMk/>
            <pc:sldMk cId="622533021" sldId="275"/>
            <ac:spMk id="3" creationId="{BF64C7FC-0377-33FC-7670-FCC409019FB0}"/>
          </ac:spMkLst>
        </pc:spChg>
      </pc:sldChg>
    </pc:docChg>
  </pc:docChgLst>
  <pc:docChgLst>
    <pc:chgData name="Sarah Tatarczuk" userId="6766bf84-a865-4618-b346-b1a73df98a94" providerId="ADAL" clId="{823DAD04-86DD-4D11-994C-8D9DEA71437F}"/>
    <pc:docChg chg="undo redo custSel addSld delSld modSld sldOrd modNotesMaster">
      <pc:chgData name="Sarah Tatarczuk" userId="6766bf84-a865-4618-b346-b1a73df98a94" providerId="ADAL" clId="{823DAD04-86DD-4D11-994C-8D9DEA71437F}" dt="2023-01-11T21:59:11.234" v="14303"/>
      <pc:docMkLst>
        <pc:docMk/>
      </pc:docMkLst>
      <pc:sldChg chg="addSp delSp modSp mod setBg delDesignElem">
        <pc:chgData name="Sarah Tatarczuk" userId="6766bf84-a865-4618-b346-b1a73df98a94" providerId="ADAL" clId="{823DAD04-86DD-4D11-994C-8D9DEA71437F}" dt="2023-01-11T17:13:23.557" v="13753" actId="20577"/>
        <pc:sldMkLst>
          <pc:docMk/>
          <pc:sldMk cId="1828652245" sldId="256"/>
        </pc:sldMkLst>
        <pc:spChg chg="mod">
          <ac:chgData name="Sarah Tatarczuk" userId="6766bf84-a865-4618-b346-b1a73df98a94" providerId="ADAL" clId="{823DAD04-86DD-4D11-994C-8D9DEA71437F}" dt="2023-01-03T20:36:35.009" v="71" actId="26606"/>
          <ac:spMkLst>
            <pc:docMk/>
            <pc:sldMk cId="1828652245" sldId="256"/>
            <ac:spMk id="2" creationId="{F0CD48E6-ECA7-46E4-A8E2-CAF9C768F68F}"/>
          </ac:spMkLst>
        </pc:spChg>
        <pc:spChg chg="mod ord">
          <ac:chgData name="Sarah Tatarczuk" userId="6766bf84-a865-4618-b346-b1a73df98a94" providerId="ADAL" clId="{823DAD04-86DD-4D11-994C-8D9DEA71437F}" dt="2023-01-11T17:13:23.557" v="13753" actId="20577"/>
          <ac:spMkLst>
            <pc:docMk/>
            <pc:sldMk cId="1828652245" sldId="256"/>
            <ac:spMk id="3" creationId="{7E9DDE1C-8210-4DA7-9E64-DFF7EF842BDD}"/>
          </ac:spMkLst>
        </pc:spChg>
        <pc:spChg chg="add">
          <ac:chgData name="Sarah Tatarczuk" userId="6766bf84-a865-4618-b346-b1a73df98a94" providerId="ADAL" clId="{823DAD04-86DD-4D11-994C-8D9DEA71437F}" dt="2023-01-03T20:36:39.740" v="74" actId="26606"/>
          <ac:spMkLst>
            <pc:docMk/>
            <pc:sldMk cId="1828652245" sldId="256"/>
            <ac:spMk id="9" creationId="{3C15CC95-D15C-492D-B567-D0F8578E99B5}"/>
          </ac:spMkLst>
        </pc:spChg>
        <pc:spChg chg="add">
          <ac:chgData name="Sarah Tatarczuk" userId="6766bf84-a865-4618-b346-b1a73df98a94" providerId="ADAL" clId="{823DAD04-86DD-4D11-994C-8D9DEA71437F}" dt="2023-01-03T20:36:39.740" v="74" actId="26606"/>
          <ac:spMkLst>
            <pc:docMk/>
            <pc:sldMk cId="1828652245" sldId="256"/>
            <ac:spMk id="10" creationId="{3B7C7D1C-EDCD-42CA-9A7D-BDAF0CE3A0AE}"/>
          </ac:spMkLst>
        </pc:spChg>
        <pc:spChg chg="add del">
          <ac:chgData name="Sarah Tatarczuk" userId="6766bf84-a865-4618-b346-b1a73df98a94" providerId="ADAL" clId="{823DAD04-86DD-4D11-994C-8D9DEA71437F}" dt="2023-01-03T20:36:37.936" v="73"/>
          <ac:spMkLst>
            <pc:docMk/>
            <pc:sldMk cId="1828652245" sldId="256"/>
            <ac:spMk id="12" creationId="{045F7103-2096-4C79-B5F5-FFAEAD74ED40}"/>
          </ac:spMkLst>
        </pc:spChg>
        <pc:spChg chg="add">
          <ac:chgData name="Sarah Tatarczuk" userId="6766bf84-a865-4618-b346-b1a73df98a94" providerId="ADAL" clId="{823DAD04-86DD-4D11-994C-8D9DEA71437F}" dt="2023-01-03T20:36:39.740" v="74" actId="26606"/>
          <ac:spMkLst>
            <pc:docMk/>
            <pc:sldMk cId="1828652245" sldId="256"/>
            <ac:spMk id="13" creationId="{8350F156-D4A0-4694-9527-5909EE230183}"/>
          </ac:spMkLst>
        </pc:spChg>
        <pc:spChg chg="add del">
          <ac:chgData name="Sarah Tatarczuk" userId="6766bf84-a865-4618-b346-b1a73df98a94" providerId="ADAL" clId="{823DAD04-86DD-4D11-994C-8D9DEA71437F}" dt="2023-01-03T20:36:37.936" v="73"/>
          <ac:spMkLst>
            <pc:docMk/>
            <pc:sldMk cId="1828652245" sldId="256"/>
            <ac:spMk id="14" creationId="{433DBD02-751C-4BE5-8089-EFE59A776843}"/>
          </ac:spMkLst>
        </pc:spChg>
        <pc:spChg chg="add">
          <ac:chgData name="Sarah Tatarczuk" userId="6766bf84-a865-4618-b346-b1a73df98a94" providerId="ADAL" clId="{823DAD04-86DD-4D11-994C-8D9DEA71437F}" dt="2023-01-03T20:36:39.740" v="74" actId="26606"/>
          <ac:spMkLst>
            <pc:docMk/>
            <pc:sldMk cId="1828652245" sldId="256"/>
            <ac:spMk id="15" creationId="{2A5056ED-3EA8-47D9-A65C-7101DAD8DB16}"/>
          </ac:spMkLst>
        </pc:spChg>
        <pc:spChg chg="add">
          <ac:chgData name="Sarah Tatarczuk" userId="6766bf84-a865-4618-b346-b1a73df98a94" providerId="ADAL" clId="{823DAD04-86DD-4D11-994C-8D9DEA71437F}" dt="2023-01-03T20:36:39.740" v="74" actId="26606"/>
          <ac:spMkLst>
            <pc:docMk/>
            <pc:sldMk cId="1828652245" sldId="256"/>
            <ac:spMk id="17" creationId="{BB966120-2268-4546-A20E-3C5B86ABE058}"/>
          </ac:spMkLst>
        </pc:spChg>
        <pc:spChg chg="add del">
          <ac:chgData name="Sarah Tatarczuk" userId="6766bf84-a865-4618-b346-b1a73df98a94" providerId="ADAL" clId="{823DAD04-86DD-4D11-994C-8D9DEA71437F}" dt="2023-01-03T20:36:37.936" v="73"/>
          <ac:spMkLst>
            <pc:docMk/>
            <pc:sldMk cId="1828652245" sldId="256"/>
            <ac:spMk id="18" creationId="{C8A817CA-7284-4F19-8AD7-E193863CF331}"/>
          </ac:spMkLst>
        </pc:spChg>
        <pc:spChg chg="add">
          <ac:chgData name="Sarah Tatarczuk" userId="6766bf84-a865-4618-b346-b1a73df98a94" providerId="ADAL" clId="{823DAD04-86DD-4D11-994C-8D9DEA71437F}" dt="2023-01-03T20:36:39.740" v="74" actId="26606"/>
          <ac:spMkLst>
            <pc:docMk/>
            <pc:sldMk cId="1828652245" sldId="256"/>
            <ac:spMk id="19" creationId="{283BC399-0638-4DD2-8A97-D8B72E0D8D5B}"/>
          </ac:spMkLst>
        </pc:spChg>
        <pc:spChg chg="add del">
          <ac:chgData name="Sarah Tatarczuk" userId="6766bf84-a865-4618-b346-b1a73df98a94" providerId="ADAL" clId="{823DAD04-86DD-4D11-994C-8D9DEA71437F}" dt="2023-01-03T20:36:37.936" v="73"/>
          <ac:spMkLst>
            <pc:docMk/>
            <pc:sldMk cId="1828652245" sldId="256"/>
            <ac:spMk id="20" creationId="{18D926CA-3C5E-45CB-89D8-452D7961790B}"/>
          </ac:spMkLst>
        </pc:spChg>
        <pc:spChg chg="add del">
          <ac:chgData name="Sarah Tatarczuk" userId="6766bf84-a865-4618-b346-b1a73df98a94" providerId="ADAL" clId="{823DAD04-86DD-4D11-994C-8D9DEA71437F}" dt="2023-01-03T20:36:31.834" v="70"/>
          <ac:spMkLst>
            <pc:docMk/>
            <pc:sldMk cId="1828652245" sldId="256"/>
            <ac:spMk id="21" creationId="{20136764-CEC5-462E-AEA9-4AA1CF15E312}"/>
          </ac:spMkLst>
        </pc:spChg>
        <pc:spChg chg="add del">
          <ac:chgData name="Sarah Tatarczuk" userId="6766bf84-a865-4618-b346-b1a73df98a94" providerId="ADAL" clId="{823DAD04-86DD-4D11-994C-8D9DEA71437F}" dt="2023-01-03T20:36:37.936" v="73"/>
          <ac:spMkLst>
            <pc:docMk/>
            <pc:sldMk cId="1828652245" sldId="256"/>
            <ac:spMk id="22" creationId="{5CD6F934-EA15-403D-95DE-78CE1E5C1963}"/>
          </ac:spMkLst>
        </pc:spChg>
        <pc:spChg chg="add del">
          <ac:chgData name="Sarah Tatarczuk" userId="6766bf84-a865-4618-b346-b1a73df98a94" providerId="ADAL" clId="{823DAD04-86DD-4D11-994C-8D9DEA71437F}" dt="2023-01-03T20:36:31.834" v="70"/>
          <ac:spMkLst>
            <pc:docMk/>
            <pc:sldMk cId="1828652245" sldId="256"/>
            <ac:spMk id="23" creationId="{12E2F1EB-DD93-49F9-8F7D-3DE282902466}"/>
          </ac:spMkLst>
        </pc:spChg>
        <pc:spChg chg="add del">
          <ac:chgData name="Sarah Tatarczuk" userId="6766bf84-a865-4618-b346-b1a73df98a94" providerId="ADAL" clId="{823DAD04-86DD-4D11-994C-8D9DEA71437F}" dt="2023-01-03T20:36:37.936" v="73"/>
          <ac:spMkLst>
            <pc:docMk/>
            <pc:sldMk cId="1828652245" sldId="256"/>
            <ac:spMk id="24" creationId="{E63F6A7C-2580-49F1-B80E-06FFBF1715A1}"/>
          </ac:spMkLst>
        </pc:spChg>
        <pc:spChg chg="add del">
          <ac:chgData name="Sarah Tatarczuk" userId="6766bf84-a865-4618-b346-b1a73df98a94" providerId="ADAL" clId="{823DAD04-86DD-4D11-994C-8D9DEA71437F}" dt="2023-01-03T20:36:31.834" v="70"/>
          <ac:spMkLst>
            <pc:docMk/>
            <pc:sldMk cId="1828652245" sldId="256"/>
            <ac:spMk id="25" creationId="{10D82C66-EAC6-46C6-AC04-27A5632D486D}"/>
          </ac:spMkLst>
        </pc:spChg>
        <pc:spChg chg="add del">
          <ac:chgData name="Sarah Tatarczuk" userId="6766bf84-a865-4618-b346-b1a73df98a94" providerId="ADAL" clId="{823DAD04-86DD-4D11-994C-8D9DEA71437F}" dt="2023-01-03T20:36:31.834" v="70"/>
          <ac:spMkLst>
            <pc:docMk/>
            <pc:sldMk cId="1828652245" sldId="256"/>
            <ac:spMk id="27" creationId="{DCF2CA89-CD8C-40CF-8273-C3FA6690BF77}"/>
          </ac:spMkLst>
        </pc:spChg>
        <pc:spChg chg="add del">
          <ac:chgData name="Sarah Tatarczuk" userId="6766bf84-a865-4618-b346-b1a73df98a94" providerId="ADAL" clId="{823DAD04-86DD-4D11-994C-8D9DEA71437F}" dt="2023-01-03T20:36:37.936" v="73"/>
          <ac:spMkLst>
            <pc:docMk/>
            <pc:sldMk cId="1828652245" sldId="256"/>
            <ac:spMk id="28" creationId="{D75CCBDA-9FFE-4A1E-8A88-930A5CC880B8}"/>
          </ac:spMkLst>
        </pc:spChg>
        <pc:spChg chg="add del">
          <ac:chgData name="Sarah Tatarczuk" userId="6766bf84-a865-4618-b346-b1a73df98a94" providerId="ADAL" clId="{823DAD04-86DD-4D11-994C-8D9DEA71437F}" dt="2023-01-03T20:36:31.834" v="70"/>
          <ac:spMkLst>
            <pc:docMk/>
            <pc:sldMk cId="1828652245" sldId="256"/>
            <ac:spMk id="29" creationId="{1A82F9E0-1CBD-4E82-B740-B329F65F5FB0}"/>
          </ac:spMkLst>
        </pc:spChg>
        <pc:spChg chg="add del">
          <ac:chgData name="Sarah Tatarczuk" userId="6766bf84-a865-4618-b346-b1a73df98a94" providerId="ADAL" clId="{823DAD04-86DD-4D11-994C-8D9DEA71437F}" dt="2023-01-03T20:36:37.936" v="73"/>
          <ac:spMkLst>
            <pc:docMk/>
            <pc:sldMk cId="1828652245" sldId="256"/>
            <ac:spMk id="30" creationId="{099AD8C7-6D93-4D51-B9D2-5EF4051BF91D}"/>
          </ac:spMkLst>
        </pc:spChg>
        <pc:spChg chg="add del">
          <ac:chgData name="Sarah Tatarczuk" userId="6766bf84-a865-4618-b346-b1a73df98a94" providerId="ADAL" clId="{823DAD04-86DD-4D11-994C-8D9DEA71437F}" dt="2023-01-03T20:36:31.834" v="70"/>
          <ac:spMkLst>
            <pc:docMk/>
            <pc:sldMk cId="1828652245" sldId="256"/>
            <ac:spMk id="31" creationId="{38EE5F1E-8455-462D-8415-D85B2D4B9C9A}"/>
          </ac:spMkLst>
        </pc:spChg>
        <pc:spChg chg="add del">
          <ac:chgData name="Sarah Tatarczuk" userId="6766bf84-a865-4618-b346-b1a73df98a94" providerId="ADAL" clId="{823DAD04-86DD-4D11-994C-8D9DEA71437F}" dt="2023-01-03T20:36:37.936" v="73"/>
          <ac:spMkLst>
            <pc:docMk/>
            <pc:sldMk cId="1828652245" sldId="256"/>
            <ac:spMk id="32" creationId="{848FF65C-5923-4969-8406-599A005B44B5}"/>
          </ac:spMkLst>
        </pc:spChg>
        <pc:spChg chg="add del">
          <ac:chgData name="Sarah Tatarczuk" userId="6766bf84-a865-4618-b346-b1a73df98a94" providerId="ADAL" clId="{823DAD04-86DD-4D11-994C-8D9DEA71437F}" dt="2023-01-03T20:36:31.834" v="70"/>
          <ac:spMkLst>
            <pc:docMk/>
            <pc:sldMk cId="1828652245" sldId="256"/>
            <ac:spMk id="33" creationId="{5404E500-F0A1-42F1-8F1A-179948E39571}"/>
          </ac:spMkLst>
        </pc:spChg>
        <pc:spChg chg="add del">
          <ac:chgData name="Sarah Tatarczuk" userId="6766bf84-a865-4618-b346-b1a73df98a94" providerId="ADAL" clId="{823DAD04-86DD-4D11-994C-8D9DEA71437F}" dt="2023-01-03T20:36:37.936" v="73"/>
          <ac:spMkLst>
            <pc:docMk/>
            <pc:sldMk cId="1828652245" sldId="256"/>
            <ac:spMk id="34" creationId="{31932AC5-600E-4F28-9666-7030C3BFAF1D}"/>
          </ac:spMkLst>
        </pc:spChg>
        <pc:spChg chg="add">
          <ac:chgData name="Sarah Tatarczuk" userId="6766bf84-a865-4618-b346-b1a73df98a94" providerId="ADAL" clId="{823DAD04-86DD-4D11-994C-8D9DEA71437F}" dt="2023-01-03T20:36:39.740" v="74" actId="26606"/>
          <ac:spMkLst>
            <pc:docMk/>
            <pc:sldMk cId="1828652245" sldId="256"/>
            <ac:spMk id="36" creationId="{60520983-81A5-403F-82B3-CDE806D5B559}"/>
          </ac:spMkLst>
        </pc:spChg>
        <pc:spChg chg="add">
          <ac:chgData name="Sarah Tatarczuk" userId="6766bf84-a865-4618-b346-b1a73df98a94" providerId="ADAL" clId="{823DAD04-86DD-4D11-994C-8D9DEA71437F}" dt="2023-01-03T20:36:39.740" v="74" actId="26606"/>
          <ac:spMkLst>
            <pc:docMk/>
            <pc:sldMk cId="1828652245" sldId="256"/>
            <ac:spMk id="37" creationId="{731A4772-FB58-4E9C-82D6-0431AB8D305C}"/>
          </ac:spMkLst>
        </pc:spChg>
        <pc:spChg chg="add">
          <ac:chgData name="Sarah Tatarczuk" userId="6766bf84-a865-4618-b346-b1a73df98a94" providerId="ADAL" clId="{823DAD04-86DD-4D11-994C-8D9DEA71437F}" dt="2023-01-03T20:36:39.740" v="74" actId="26606"/>
          <ac:spMkLst>
            <pc:docMk/>
            <pc:sldMk cId="1828652245" sldId="256"/>
            <ac:spMk id="38" creationId="{AD68E9F6-961B-46D9-8E12-57D8440CAC61}"/>
          </ac:spMkLst>
        </pc:spChg>
        <pc:spChg chg="add">
          <ac:chgData name="Sarah Tatarczuk" userId="6766bf84-a865-4618-b346-b1a73df98a94" providerId="ADAL" clId="{823DAD04-86DD-4D11-994C-8D9DEA71437F}" dt="2023-01-03T20:36:39.740" v="74" actId="26606"/>
          <ac:spMkLst>
            <pc:docMk/>
            <pc:sldMk cId="1828652245" sldId="256"/>
            <ac:spMk id="39" creationId="{090DD2B4-7002-4584-8DCA-276EFB049A5F}"/>
          </ac:spMkLst>
        </pc:spChg>
        <pc:picChg chg="mod">
          <ac:chgData name="Sarah Tatarczuk" userId="6766bf84-a865-4618-b346-b1a73df98a94" providerId="ADAL" clId="{823DAD04-86DD-4D11-994C-8D9DEA71437F}" dt="2023-01-03T20:36:35.009" v="71" actId="26606"/>
          <ac:picMkLst>
            <pc:docMk/>
            <pc:sldMk cId="1828652245" sldId="256"/>
            <ac:picMk id="5" creationId="{B86686C9-1300-466D-A65F-821DB0DED69D}"/>
          </ac:picMkLst>
        </pc:picChg>
        <pc:picChg chg="mod">
          <ac:chgData name="Sarah Tatarczuk" userId="6766bf84-a865-4618-b346-b1a73df98a94" providerId="ADAL" clId="{823DAD04-86DD-4D11-994C-8D9DEA71437F}" dt="2023-01-03T20:36:35.009" v="71" actId="26606"/>
          <ac:picMkLst>
            <pc:docMk/>
            <pc:sldMk cId="1828652245" sldId="256"/>
            <ac:picMk id="7" creationId="{3111F22E-4C0A-47DE-A246-D3D52178B711}"/>
          </ac:picMkLst>
        </pc:picChg>
        <pc:cxnChg chg="add">
          <ac:chgData name="Sarah Tatarczuk" userId="6766bf84-a865-4618-b346-b1a73df98a94" providerId="ADAL" clId="{823DAD04-86DD-4D11-994C-8D9DEA71437F}" dt="2023-01-03T20:36:39.740" v="74" actId="26606"/>
          <ac:cxnSpMkLst>
            <pc:docMk/>
            <pc:sldMk cId="1828652245" sldId="256"/>
            <ac:cxnSpMk id="11" creationId="{7835CEEA-4A27-4008-A0D3-23EBA1C4E83F}"/>
          </ac:cxnSpMkLst>
        </pc:cxnChg>
        <pc:cxnChg chg="add del">
          <ac:chgData name="Sarah Tatarczuk" userId="6766bf84-a865-4618-b346-b1a73df98a94" providerId="ADAL" clId="{823DAD04-86DD-4D11-994C-8D9DEA71437F}" dt="2023-01-03T20:36:37.936" v="73"/>
          <ac:cxnSpMkLst>
            <pc:docMk/>
            <pc:sldMk cId="1828652245" sldId="256"/>
            <ac:cxnSpMk id="16" creationId="{0FEFE02D-992F-46FA-ACFD-29EAF13D83E6}"/>
          </ac:cxnSpMkLst>
        </pc:cxnChg>
        <pc:cxnChg chg="add del">
          <ac:chgData name="Sarah Tatarczuk" userId="6766bf84-a865-4618-b346-b1a73df98a94" providerId="ADAL" clId="{823DAD04-86DD-4D11-994C-8D9DEA71437F}" dt="2023-01-03T20:36:37.936" v="73"/>
          <ac:cxnSpMkLst>
            <pc:docMk/>
            <pc:sldMk cId="1828652245" sldId="256"/>
            <ac:cxnSpMk id="26" creationId="{A3B21F7B-0267-456C-946E-EA7B4909B0BF}"/>
          </ac:cxnSpMkLst>
        </pc:cxnChg>
        <pc:cxnChg chg="add">
          <ac:chgData name="Sarah Tatarczuk" userId="6766bf84-a865-4618-b346-b1a73df98a94" providerId="ADAL" clId="{823DAD04-86DD-4D11-994C-8D9DEA71437F}" dt="2023-01-03T20:36:39.740" v="74" actId="26606"/>
          <ac:cxnSpMkLst>
            <pc:docMk/>
            <pc:sldMk cId="1828652245" sldId="256"/>
            <ac:cxnSpMk id="35" creationId="{4E979D26-7D8A-447A-9291-14DD4944F5CC}"/>
          </ac:cxnSpMkLst>
        </pc:cxnChg>
      </pc:sldChg>
      <pc:sldChg chg="addSp delSp modSp mod setBg delDesignElem">
        <pc:chgData name="Sarah Tatarczuk" userId="6766bf84-a865-4618-b346-b1a73df98a94" providerId="ADAL" clId="{823DAD04-86DD-4D11-994C-8D9DEA71437F}" dt="2023-01-11T16:25:51.025" v="13546" actId="20577"/>
        <pc:sldMkLst>
          <pc:docMk/>
          <pc:sldMk cId="4223355564" sldId="257"/>
        </pc:sldMkLst>
        <pc:spChg chg="mod">
          <ac:chgData name="Sarah Tatarczuk" userId="6766bf84-a865-4618-b346-b1a73df98a94" providerId="ADAL" clId="{823DAD04-86DD-4D11-994C-8D9DEA71437F}" dt="2023-01-03T20:36:48.960" v="75" actId="26606"/>
          <ac:spMkLst>
            <pc:docMk/>
            <pc:sldMk cId="4223355564" sldId="257"/>
            <ac:spMk id="2" creationId="{A7EA73E3-BF54-4AC0-80B3-D27751216052}"/>
          </ac:spMkLst>
        </pc:spChg>
        <pc:spChg chg="mod">
          <ac:chgData name="Sarah Tatarczuk" userId="6766bf84-a865-4618-b346-b1a73df98a94" providerId="ADAL" clId="{823DAD04-86DD-4D11-994C-8D9DEA71437F}" dt="2023-01-03T20:36:48.960" v="75" actId="26606"/>
          <ac:spMkLst>
            <pc:docMk/>
            <pc:sldMk cId="4223355564" sldId="257"/>
            <ac:spMk id="4" creationId="{74CBBD8C-E8F6-44D4-AE50-2A6D4D3AA0F6}"/>
          </ac:spMkLst>
        </pc:spChg>
        <pc:spChg chg="add del">
          <ac:chgData name="Sarah Tatarczuk" userId="6766bf84-a865-4618-b346-b1a73df98a94" providerId="ADAL" clId="{823DAD04-86DD-4D11-994C-8D9DEA71437F}" dt="2023-01-03T20:36:31.834" v="70"/>
          <ac:spMkLst>
            <pc:docMk/>
            <pc:sldMk cId="4223355564" sldId="257"/>
            <ac:spMk id="18" creationId="{FB5993E2-C02B-4335-ABA5-D8EC465551E3}"/>
          </ac:spMkLst>
        </pc:spChg>
        <pc:spChg chg="add del">
          <ac:chgData name="Sarah Tatarczuk" userId="6766bf84-a865-4618-b346-b1a73df98a94" providerId="ADAL" clId="{823DAD04-86DD-4D11-994C-8D9DEA71437F}" dt="2023-01-03T20:36:31.834" v="70"/>
          <ac:spMkLst>
            <pc:docMk/>
            <pc:sldMk cId="4223355564" sldId="257"/>
            <ac:spMk id="20" creationId="{C0B801A2-5622-4BE8-9AD2-C337A2CD0022}"/>
          </ac:spMkLst>
        </pc:spChg>
        <pc:spChg chg="add del">
          <ac:chgData name="Sarah Tatarczuk" userId="6766bf84-a865-4618-b346-b1a73df98a94" providerId="ADAL" clId="{823DAD04-86DD-4D11-994C-8D9DEA71437F}" dt="2023-01-03T20:36:31.834" v="70"/>
          <ac:spMkLst>
            <pc:docMk/>
            <pc:sldMk cId="4223355564" sldId="257"/>
            <ac:spMk id="22" creationId="{B7AF614F-5BC3-4086-99F5-B87C5847A071}"/>
          </ac:spMkLst>
        </pc:spChg>
        <pc:graphicFrameChg chg="mod ord modGraphic">
          <ac:chgData name="Sarah Tatarczuk" userId="6766bf84-a865-4618-b346-b1a73df98a94" providerId="ADAL" clId="{823DAD04-86DD-4D11-994C-8D9DEA71437F}" dt="2023-01-11T16:25:51.025" v="13546" actId="20577"/>
          <ac:graphicFrameMkLst>
            <pc:docMk/>
            <pc:sldMk cId="4223355564" sldId="257"/>
            <ac:graphicFrameMk id="14" creationId="{7B52A790-7CD1-4C03-8C40-DB08F245E8D5}"/>
          </ac:graphicFrameMkLst>
        </pc:graphicFrameChg>
      </pc:sldChg>
      <pc:sldChg chg="del">
        <pc:chgData name="Sarah Tatarczuk" userId="6766bf84-a865-4618-b346-b1a73df98a94" providerId="ADAL" clId="{823DAD04-86DD-4D11-994C-8D9DEA71437F}" dt="2023-01-03T20:24:30.696" v="0" actId="47"/>
        <pc:sldMkLst>
          <pc:docMk/>
          <pc:sldMk cId="539152715" sldId="259"/>
        </pc:sldMkLst>
      </pc:sldChg>
      <pc:sldChg chg="del">
        <pc:chgData name="Sarah Tatarczuk" userId="6766bf84-a865-4618-b346-b1a73df98a94" providerId="ADAL" clId="{823DAD04-86DD-4D11-994C-8D9DEA71437F}" dt="2023-01-03T20:24:31.753" v="1" actId="47"/>
        <pc:sldMkLst>
          <pc:docMk/>
          <pc:sldMk cId="1869032218" sldId="260"/>
        </pc:sldMkLst>
      </pc:sldChg>
      <pc:sldChg chg="addSp delSp modSp del delDesignElem">
        <pc:chgData name="Sarah Tatarczuk" userId="6766bf84-a865-4618-b346-b1a73df98a94" providerId="ADAL" clId="{823DAD04-86DD-4D11-994C-8D9DEA71437F}" dt="2023-01-03T20:48:01.256" v="918" actId="2696"/>
        <pc:sldMkLst>
          <pc:docMk/>
          <pc:sldMk cId="3239988274" sldId="261"/>
        </pc:sldMkLst>
        <pc:spChg chg="mod">
          <ac:chgData name="Sarah Tatarczuk" userId="6766bf84-a865-4618-b346-b1a73df98a94" providerId="ADAL" clId="{823DAD04-86DD-4D11-994C-8D9DEA71437F}" dt="2023-01-03T20:36:37.936" v="73"/>
          <ac:spMkLst>
            <pc:docMk/>
            <pc:sldMk cId="3239988274" sldId="261"/>
            <ac:spMk id="4" creationId="{7ED9015C-DCE5-4B59-8F1A-FA3BC2E4F65F}"/>
          </ac:spMkLst>
        </pc:spChg>
        <pc:spChg chg="add del">
          <ac:chgData name="Sarah Tatarczuk" userId="6766bf84-a865-4618-b346-b1a73df98a94" providerId="ADAL" clId="{823DAD04-86DD-4D11-994C-8D9DEA71437F}" dt="2023-01-03T20:36:31.834" v="70"/>
          <ac:spMkLst>
            <pc:docMk/>
            <pc:sldMk cId="3239988274" sldId="261"/>
            <ac:spMk id="11" creationId="{52ABB703-2B0E-4C3B-B4A2-F3973548E561}"/>
          </ac:spMkLst>
        </pc:spChg>
        <pc:spChg chg="add del">
          <ac:chgData name="Sarah Tatarczuk" userId="6766bf84-a865-4618-b346-b1a73df98a94" providerId="ADAL" clId="{823DAD04-86DD-4D11-994C-8D9DEA71437F}" dt="2023-01-03T20:36:31.834" v="70"/>
          <ac:spMkLst>
            <pc:docMk/>
            <pc:sldMk cId="3239988274" sldId="261"/>
            <ac:spMk id="15" creationId="{E95DA498-D9A2-4DA9-B9DA-B3776E08CF7E}"/>
          </ac:spMkLst>
        </pc:spChg>
        <pc:spChg chg="add del">
          <ac:chgData name="Sarah Tatarczuk" userId="6766bf84-a865-4618-b346-b1a73df98a94" providerId="ADAL" clId="{823DAD04-86DD-4D11-994C-8D9DEA71437F}" dt="2023-01-03T20:36:31.834" v="70"/>
          <ac:spMkLst>
            <pc:docMk/>
            <pc:sldMk cId="3239988274" sldId="261"/>
            <ac:spMk id="17" creationId="{82A73093-4B9D-420D-B17E-52293703A1D4}"/>
          </ac:spMkLst>
        </pc:spChg>
        <pc:cxnChg chg="add del">
          <ac:chgData name="Sarah Tatarczuk" userId="6766bf84-a865-4618-b346-b1a73df98a94" providerId="ADAL" clId="{823DAD04-86DD-4D11-994C-8D9DEA71437F}" dt="2023-01-03T20:36:31.834" v="70"/>
          <ac:cxnSpMkLst>
            <pc:docMk/>
            <pc:sldMk cId="3239988274" sldId="261"/>
            <ac:cxnSpMk id="13" creationId="{9C21570E-E159-49A6-9891-FA397B7A92D3}"/>
          </ac:cxnSpMkLst>
        </pc:cxnChg>
      </pc:sldChg>
      <pc:sldChg chg="del">
        <pc:chgData name="Sarah Tatarczuk" userId="6766bf84-a865-4618-b346-b1a73df98a94" providerId="ADAL" clId="{823DAD04-86DD-4D11-994C-8D9DEA71437F}" dt="2023-01-03T20:24:32.598" v="2" actId="47"/>
        <pc:sldMkLst>
          <pc:docMk/>
          <pc:sldMk cId="490900582" sldId="263"/>
        </pc:sldMkLst>
      </pc:sldChg>
      <pc:sldChg chg="del">
        <pc:chgData name="Sarah Tatarczuk" userId="6766bf84-a865-4618-b346-b1a73df98a94" providerId="ADAL" clId="{823DAD04-86DD-4D11-994C-8D9DEA71437F}" dt="2023-01-03T20:24:36.756" v="7" actId="47"/>
        <pc:sldMkLst>
          <pc:docMk/>
          <pc:sldMk cId="3672810571" sldId="264"/>
        </pc:sldMkLst>
      </pc:sldChg>
      <pc:sldChg chg="del">
        <pc:chgData name="Sarah Tatarczuk" userId="6766bf84-a865-4618-b346-b1a73df98a94" providerId="ADAL" clId="{823DAD04-86DD-4D11-994C-8D9DEA71437F}" dt="2023-01-03T20:24:37.964" v="9" actId="47"/>
        <pc:sldMkLst>
          <pc:docMk/>
          <pc:sldMk cId="1250219143" sldId="265"/>
        </pc:sldMkLst>
      </pc:sldChg>
      <pc:sldChg chg="addSp delSp modSp mod delDesignElem modNotesTx">
        <pc:chgData name="Sarah Tatarczuk" userId="6766bf84-a865-4618-b346-b1a73df98a94" providerId="ADAL" clId="{823DAD04-86DD-4D11-994C-8D9DEA71437F}" dt="2023-01-11T16:22:24.911" v="13440" actId="1076"/>
        <pc:sldMkLst>
          <pc:docMk/>
          <pc:sldMk cId="2137582340" sldId="267"/>
        </pc:sldMkLst>
        <pc:spChg chg="mod">
          <ac:chgData name="Sarah Tatarczuk" userId="6766bf84-a865-4618-b346-b1a73df98a94" providerId="ADAL" clId="{823DAD04-86DD-4D11-994C-8D9DEA71437F}" dt="2023-01-11T16:20:41.328" v="13426" actId="1076"/>
          <ac:spMkLst>
            <pc:docMk/>
            <pc:sldMk cId="2137582340" sldId="267"/>
            <ac:spMk id="3" creationId="{2B51B83B-EEEA-4A4F-ADE3-EA8412FC8ED5}"/>
          </ac:spMkLst>
        </pc:spChg>
        <pc:spChg chg="mod">
          <ac:chgData name="Sarah Tatarczuk" userId="6766bf84-a865-4618-b346-b1a73df98a94" providerId="ADAL" clId="{823DAD04-86DD-4D11-994C-8D9DEA71437F}" dt="2023-01-03T20:36:37.936" v="73"/>
          <ac:spMkLst>
            <pc:docMk/>
            <pc:sldMk cId="2137582340" sldId="267"/>
            <ac:spMk id="4" creationId="{8C44D954-43E8-4943-A3DD-30901D086B96}"/>
          </ac:spMkLst>
        </pc:spChg>
        <pc:spChg chg="mod">
          <ac:chgData name="Sarah Tatarczuk" userId="6766bf84-a865-4618-b346-b1a73df98a94" providerId="ADAL" clId="{823DAD04-86DD-4D11-994C-8D9DEA71437F}" dt="2023-01-11T16:22:16.882" v="13436" actId="1076"/>
          <ac:spMkLst>
            <pc:docMk/>
            <pc:sldMk cId="2137582340" sldId="267"/>
            <ac:spMk id="7" creationId="{1FBF0BE8-8F8B-B495-84C9-D6986AC99B35}"/>
          </ac:spMkLst>
        </pc:spChg>
        <pc:spChg chg="add del">
          <ac:chgData name="Sarah Tatarczuk" userId="6766bf84-a865-4618-b346-b1a73df98a94" providerId="ADAL" clId="{823DAD04-86DD-4D11-994C-8D9DEA71437F}" dt="2023-01-03T20:36:31.834" v="70"/>
          <ac:spMkLst>
            <pc:docMk/>
            <pc:sldMk cId="2137582340" sldId="267"/>
            <ac:spMk id="45" creationId="{600B5AE2-C5CC-499C-8F2D-249888BE22C2}"/>
          </ac:spMkLst>
        </pc:spChg>
        <pc:spChg chg="add del">
          <ac:chgData name="Sarah Tatarczuk" userId="6766bf84-a865-4618-b346-b1a73df98a94" providerId="ADAL" clId="{823DAD04-86DD-4D11-994C-8D9DEA71437F}" dt="2023-01-03T20:36:31.834" v="70"/>
          <ac:spMkLst>
            <pc:docMk/>
            <pc:sldMk cId="2137582340" sldId="267"/>
            <ac:spMk id="47" creationId="{BA7A3698-B350-40E5-8475-9BCC41A089FC}"/>
          </ac:spMkLst>
        </pc:spChg>
        <pc:spChg chg="add del">
          <ac:chgData name="Sarah Tatarczuk" userId="6766bf84-a865-4618-b346-b1a73df98a94" providerId="ADAL" clId="{823DAD04-86DD-4D11-994C-8D9DEA71437F}" dt="2023-01-03T20:36:31.834" v="70"/>
          <ac:spMkLst>
            <pc:docMk/>
            <pc:sldMk cId="2137582340" sldId="267"/>
            <ac:spMk id="51" creationId="{5CF81D86-BDBA-477C-B7DD-8D359BB9965B}"/>
          </ac:spMkLst>
        </pc:spChg>
        <pc:spChg chg="add del">
          <ac:chgData name="Sarah Tatarczuk" userId="6766bf84-a865-4618-b346-b1a73df98a94" providerId="ADAL" clId="{823DAD04-86DD-4D11-994C-8D9DEA71437F}" dt="2023-01-03T20:36:31.834" v="70"/>
          <ac:spMkLst>
            <pc:docMk/>
            <pc:sldMk cId="2137582340" sldId="267"/>
            <ac:spMk id="55" creationId="{88AA064E-5F6E-4024-BC28-EDDC3DFC70E1}"/>
          </ac:spMkLst>
        </pc:spChg>
        <pc:spChg chg="add del">
          <ac:chgData name="Sarah Tatarczuk" userId="6766bf84-a865-4618-b346-b1a73df98a94" providerId="ADAL" clId="{823DAD04-86DD-4D11-994C-8D9DEA71437F}" dt="2023-01-03T20:36:31.834" v="70"/>
          <ac:spMkLst>
            <pc:docMk/>
            <pc:sldMk cId="2137582340" sldId="267"/>
            <ac:spMk id="57" creationId="{03B29638-4838-4B9B-B9DB-96E542BAF3E6}"/>
          </ac:spMkLst>
        </pc:spChg>
        <pc:picChg chg="add mod">
          <ac:chgData name="Sarah Tatarczuk" userId="6766bf84-a865-4618-b346-b1a73df98a94" providerId="ADAL" clId="{823DAD04-86DD-4D11-994C-8D9DEA71437F}" dt="2023-01-11T16:22:24.911" v="13440" actId="1076"/>
          <ac:picMkLst>
            <pc:docMk/>
            <pc:sldMk cId="2137582340" sldId="267"/>
            <ac:picMk id="5" creationId="{143A38A6-7736-3F4D-162A-F909E5EA6AF8}"/>
          </ac:picMkLst>
        </pc:picChg>
        <pc:picChg chg="del">
          <ac:chgData name="Sarah Tatarczuk" userId="6766bf84-a865-4618-b346-b1a73df98a94" providerId="ADAL" clId="{823DAD04-86DD-4D11-994C-8D9DEA71437F}" dt="2023-01-03T20:48:07.898" v="919" actId="478"/>
          <ac:picMkLst>
            <pc:docMk/>
            <pc:sldMk cId="2137582340" sldId="267"/>
            <ac:picMk id="12" creationId="{212BC227-03D1-A6CF-274B-742D854E6450}"/>
          </ac:picMkLst>
        </pc:picChg>
        <pc:cxnChg chg="add del">
          <ac:chgData name="Sarah Tatarczuk" userId="6766bf84-a865-4618-b346-b1a73df98a94" providerId="ADAL" clId="{823DAD04-86DD-4D11-994C-8D9DEA71437F}" dt="2023-01-03T20:36:31.834" v="70"/>
          <ac:cxnSpMkLst>
            <pc:docMk/>
            <pc:sldMk cId="2137582340" sldId="267"/>
            <ac:cxnSpMk id="49" creationId="{0AC655C7-EC94-4BE6-84C8-2F9EFBBB2789}"/>
          </ac:cxnSpMkLst>
        </pc:cxnChg>
        <pc:cxnChg chg="add del">
          <ac:chgData name="Sarah Tatarczuk" userId="6766bf84-a865-4618-b346-b1a73df98a94" providerId="ADAL" clId="{823DAD04-86DD-4D11-994C-8D9DEA71437F}" dt="2023-01-03T20:36:31.834" v="70"/>
          <ac:cxnSpMkLst>
            <pc:docMk/>
            <pc:sldMk cId="2137582340" sldId="267"/>
            <ac:cxnSpMk id="53" creationId="{C65F3E9C-EF11-4F8F-A621-399C7A3E6401}"/>
          </ac:cxnSpMkLst>
        </pc:cxnChg>
      </pc:sldChg>
      <pc:sldChg chg="addSp delSp modSp new mod setBg modNotesTx">
        <pc:chgData name="Sarah Tatarczuk" userId="6766bf84-a865-4618-b346-b1a73df98a94" providerId="ADAL" clId="{823DAD04-86DD-4D11-994C-8D9DEA71437F}" dt="2023-01-09T18:07:26.170" v="2820" actId="20577"/>
        <pc:sldMkLst>
          <pc:docMk/>
          <pc:sldMk cId="1973797905" sldId="268"/>
        </pc:sldMkLst>
        <pc:spChg chg="mod">
          <ac:chgData name="Sarah Tatarczuk" userId="6766bf84-a865-4618-b346-b1a73df98a94" providerId="ADAL" clId="{823DAD04-86DD-4D11-994C-8D9DEA71437F}" dt="2023-01-09T17:59:20.253" v="2207" actId="26606"/>
          <ac:spMkLst>
            <pc:docMk/>
            <pc:sldMk cId="1973797905" sldId="268"/>
            <ac:spMk id="2" creationId="{4E2A034B-F52F-F712-B9FA-03783C8A81DC}"/>
          </ac:spMkLst>
        </pc:spChg>
        <pc:spChg chg="mod">
          <ac:chgData name="Sarah Tatarczuk" userId="6766bf84-a865-4618-b346-b1a73df98a94" providerId="ADAL" clId="{823DAD04-86DD-4D11-994C-8D9DEA71437F}" dt="2023-01-09T18:07:26.170" v="2820" actId="20577"/>
          <ac:spMkLst>
            <pc:docMk/>
            <pc:sldMk cId="1973797905" sldId="268"/>
            <ac:spMk id="3" creationId="{CBE9F65D-719C-E9AE-F026-F75793842DB3}"/>
          </ac:spMkLst>
        </pc:spChg>
        <pc:spChg chg="add del mod">
          <ac:chgData name="Sarah Tatarczuk" userId="6766bf84-a865-4618-b346-b1a73df98a94" providerId="ADAL" clId="{823DAD04-86DD-4D11-994C-8D9DEA71437F}" dt="2023-01-09T17:59:44.011" v="2223" actId="21"/>
          <ac:spMkLst>
            <pc:docMk/>
            <pc:sldMk cId="1973797905" sldId="268"/>
            <ac:spMk id="4" creationId="{663FBD0E-8427-E65E-E1B9-93E735C9D7AB}"/>
          </ac:spMkLst>
        </pc:spChg>
        <pc:spChg chg="add mod">
          <ac:chgData name="Sarah Tatarczuk" userId="6766bf84-a865-4618-b346-b1a73df98a94" providerId="ADAL" clId="{823DAD04-86DD-4D11-994C-8D9DEA71437F}" dt="2023-01-09T18:01:05.865" v="2380" actId="1076"/>
          <ac:spMkLst>
            <pc:docMk/>
            <pc:sldMk cId="1973797905" sldId="268"/>
            <ac:spMk id="5" creationId="{E82249D3-919C-3C96-00EF-117A5D34CCEC}"/>
          </ac:spMkLst>
        </pc:spChg>
        <pc:spChg chg="add del">
          <ac:chgData name="Sarah Tatarczuk" userId="6766bf84-a865-4618-b346-b1a73df98a94" providerId="ADAL" clId="{823DAD04-86DD-4D11-994C-8D9DEA71437F}" dt="2023-01-09T17:59:20.253" v="2207" actId="26606"/>
          <ac:spMkLst>
            <pc:docMk/>
            <pc:sldMk cId="1973797905" sldId="268"/>
            <ac:spMk id="10" creationId="{311973C2-EB8B-452A-A698-4A252FD3AE28}"/>
          </ac:spMkLst>
        </pc:spChg>
        <pc:spChg chg="add del">
          <ac:chgData name="Sarah Tatarczuk" userId="6766bf84-a865-4618-b346-b1a73df98a94" providerId="ADAL" clId="{823DAD04-86DD-4D11-994C-8D9DEA71437F}" dt="2023-01-09T17:59:20.253" v="2207" actId="26606"/>
          <ac:spMkLst>
            <pc:docMk/>
            <pc:sldMk cId="1973797905" sldId="268"/>
            <ac:spMk id="12" creationId="{10162E77-11AD-44A7-84EC-40C59EEFBD2E}"/>
          </ac:spMkLst>
        </pc:spChg>
        <pc:spChg chg="add">
          <ac:chgData name="Sarah Tatarczuk" userId="6766bf84-a865-4618-b346-b1a73df98a94" providerId="ADAL" clId="{823DAD04-86DD-4D11-994C-8D9DEA71437F}" dt="2023-01-09T17:59:20.253" v="2207" actId="26606"/>
          <ac:spMkLst>
            <pc:docMk/>
            <pc:sldMk cId="1973797905" sldId="268"/>
            <ac:spMk id="19" creationId="{FAB97BA4-01AC-44DE-B8B8-0727D66FAAB5}"/>
          </ac:spMkLst>
        </pc:spChg>
        <pc:spChg chg="add">
          <ac:chgData name="Sarah Tatarczuk" userId="6766bf84-a865-4618-b346-b1a73df98a94" providerId="ADAL" clId="{823DAD04-86DD-4D11-994C-8D9DEA71437F}" dt="2023-01-09T17:59:20.253" v="2207" actId="26606"/>
          <ac:spMkLst>
            <pc:docMk/>
            <pc:sldMk cId="1973797905" sldId="268"/>
            <ac:spMk id="23" creationId="{DAD47831-85D2-4275-A596-395F99B3E665}"/>
          </ac:spMkLst>
        </pc:spChg>
        <pc:spChg chg="add">
          <ac:chgData name="Sarah Tatarczuk" userId="6766bf84-a865-4618-b346-b1a73df98a94" providerId="ADAL" clId="{823DAD04-86DD-4D11-994C-8D9DEA71437F}" dt="2023-01-09T17:59:20.253" v="2207" actId="26606"/>
          <ac:spMkLst>
            <pc:docMk/>
            <pc:sldMk cId="1973797905" sldId="268"/>
            <ac:spMk id="25" creationId="{563319A9-336E-4407-B4BE-FD32FF725B9F}"/>
          </ac:spMkLst>
        </pc:spChg>
        <pc:picChg chg="add mod modCrop">
          <ac:chgData name="Sarah Tatarczuk" userId="6766bf84-a865-4618-b346-b1a73df98a94" providerId="ADAL" clId="{823DAD04-86DD-4D11-994C-8D9DEA71437F}" dt="2023-01-09T17:59:20.253" v="2207" actId="26606"/>
          <ac:picMkLst>
            <pc:docMk/>
            <pc:sldMk cId="1973797905" sldId="268"/>
            <ac:picMk id="6" creationId="{5CB037E9-2453-E002-2489-3E931BA94BFC}"/>
          </ac:picMkLst>
        </pc:picChg>
        <pc:cxnChg chg="add del">
          <ac:chgData name="Sarah Tatarczuk" userId="6766bf84-a865-4618-b346-b1a73df98a94" providerId="ADAL" clId="{823DAD04-86DD-4D11-994C-8D9DEA71437F}" dt="2023-01-09T17:59:20.253" v="2207" actId="26606"/>
          <ac:cxnSpMkLst>
            <pc:docMk/>
            <pc:sldMk cId="1973797905" sldId="268"/>
            <ac:cxnSpMk id="14" creationId="{5AB158E9-1B40-4CD6-95F0-95CA11DF7B7A}"/>
          </ac:cxnSpMkLst>
        </pc:cxnChg>
        <pc:cxnChg chg="add">
          <ac:chgData name="Sarah Tatarczuk" userId="6766bf84-a865-4618-b346-b1a73df98a94" providerId="ADAL" clId="{823DAD04-86DD-4D11-994C-8D9DEA71437F}" dt="2023-01-09T17:59:20.253" v="2207" actId="26606"/>
          <ac:cxnSpMkLst>
            <pc:docMk/>
            <pc:sldMk cId="1973797905" sldId="268"/>
            <ac:cxnSpMk id="21" creationId="{9ACA173B-611C-49B6-8604-5AD22FE3D89D}"/>
          </ac:cxnSpMkLst>
        </pc:cxnChg>
      </pc:sldChg>
      <pc:sldChg chg="modSp new del mod">
        <pc:chgData name="Sarah Tatarczuk" userId="6766bf84-a865-4618-b346-b1a73df98a94" providerId="ADAL" clId="{823DAD04-86DD-4D11-994C-8D9DEA71437F}" dt="2023-01-09T18:07:15.077" v="2817" actId="2696"/>
        <pc:sldMkLst>
          <pc:docMk/>
          <pc:sldMk cId="936664261" sldId="269"/>
        </pc:sldMkLst>
        <pc:spChg chg="mod">
          <ac:chgData name="Sarah Tatarczuk" userId="6766bf84-a865-4618-b346-b1a73df98a94" providerId="ADAL" clId="{823DAD04-86DD-4D11-994C-8D9DEA71437F}" dt="2023-01-03T20:43:12.512" v="326" actId="20577"/>
          <ac:spMkLst>
            <pc:docMk/>
            <pc:sldMk cId="936664261" sldId="269"/>
            <ac:spMk id="2" creationId="{9436BB94-E57E-7855-752F-B03D93D2B10B}"/>
          </ac:spMkLst>
        </pc:spChg>
        <pc:spChg chg="mod">
          <ac:chgData name="Sarah Tatarczuk" userId="6766bf84-a865-4618-b346-b1a73df98a94" providerId="ADAL" clId="{823DAD04-86DD-4D11-994C-8D9DEA71437F}" dt="2023-01-03T20:43:18.321" v="352" actId="20577"/>
          <ac:spMkLst>
            <pc:docMk/>
            <pc:sldMk cId="936664261" sldId="269"/>
            <ac:spMk id="3" creationId="{08AE6FFB-C6D9-104D-E829-F9BB6B143E3F}"/>
          </ac:spMkLst>
        </pc:spChg>
      </pc:sldChg>
      <pc:sldChg chg="del">
        <pc:chgData name="Sarah Tatarczuk" userId="6766bf84-a865-4618-b346-b1a73df98a94" providerId="ADAL" clId="{823DAD04-86DD-4D11-994C-8D9DEA71437F}" dt="2023-01-03T20:24:35.550" v="5" actId="47"/>
        <pc:sldMkLst>
          <pc:docMk/>
          <pc:sldMk cId="558518596" sldId="270"/>
        </pc:sldMkLst>
      </pc:sldChg>
      <pc:sldChg chg="addSp delSp modSp new mod modNotesTx">
        <pc:chgData name="Sarah Tatarczuk" userId="6766bf84-a865-4618-b346-b1a73df98a94" providerId="ADAL" clId="{823DAD04-86DD-4D11-994C-8D9DEA71437F}" dt="2023-01-11T15:17:30.025" v="11202" actId="122"/>
        <pc:sldMkLst>
          <pc:docMk/>
          <pc:sldMk cId="834498475" sldId="270"/>
        </pc:sldMkLst>
        <pc:spChg chg="mod">
          <ac:chgData name="Sarah Tatarczuk" userId="6766bf84-a865-4618-b346-b1a73df98a94" providerId="ADAL" clId="{823DAD04-86DD-4D11-994C-8D9DEA71437F}" dt="2023-01-11T15:17:30.025" v="11202" actId="122"/>
          <ac:spMkLst>
            <pc:docMk/>
            <pc:sldMk cId="834498475" sldId="270"/>
            <ac:spMk id="2" creationId="{1B794222-D2DB-7118-7CEB-E60843243A8E}"/>
          </ac:spMkLst>
        </pc:spChg>
        <pc:spChg chg="del mod">
          <ac:chgData name="Sarah Tatarczuk" userId="6766bf84-a865-4618-b346-b1a73df98a94" providerId="ADAL" clId="{823DAD04-86DD-4D11-994C-8D9DEA71437F}" dt="2023-01-09T18:10:11.855" v="3076" actId="26606"/>
          <ac:spMkLst>
            <pc:docMk/>
            <pc:sldMk cId="834498475" sldId="270"/>
            <ac:spMk id="3" creationId="{6D11F5B6-4B98-96AB-4FCC-0851435F2B18}"/>
          </ac:spMkLst>
        </pc:spChg>
        <pc:spChg chg="add mod">
          <ac:chgData name="Sarah Tatarczuk" userId="6766bf84-a865-4618-b346-b1a73df98a94" providerId="ADAL" clId="{823DAD04-86DD-4D11-994C-8D9DEA71437F}" dt="2023-01-09T18:08:26.753" v="2894" actId="20577"/>
          <ac:spMkLst>
            <pc:docMk/>
            <pc:sldMk cId="834498475" sldId="270"/>
            <ac:spMk id="5" creationId="{73D72F4D-D8F8-C847-1183-26D1D9C0F065}"/>
          </ac:spMkLst>
        </pc:spChg>
        <pc:graphicFrameChg chg="add mod modGraphic">
          <ac:chgData name="Sarah Tatarczuk" userId="6766bf84-a865-4618-b346-b1a73df98a94" providerId="ADAL" clId="{823DAD04-86DD-4D11-994C-8D9DEA71437F}" dt="2023-01-11T15:10:36.062" v="11141" actId="207"/>
          <ac:graphicFrameMkLst>
            <pc:docMk/>
            <pc:sldMk cId="834498475" sldId="270"/>
            <ac:graphicFrameMk id="7" creationId="{C5FC63BF-B1B4-A105-42F9-D0423FAB6B1A}"/>
          </ac:graphicFrameMkLst>
        </pc:graphicFrameChg>
      </pc:sldChg>
      <pc:sldChg chg="addSp delSp modSp new mod modClrScheme chgLayout modNotesTx">
        <pc:chgData name="Sarah Tatarczuk" userId="6766bf84-a865-4618-b346-b1a73df98a94" providerId="ADAL" clId="{823DAD04-86DD-4D11-994C-8D9DEA71437F}" dt="2023-01-11T17:05:48.543" v="13696" actId="1076"/>
        <pc:sldMkLst>
          <pc:docMk/>
          <pc:sldMk cId="2848773126" sldId="271"/>
        </pc:sldMkLst>
        <pc:spChg chg="del mod">
          <ac:chgData name="Sarah Tatarczuk" userId="6766bf84-a865-4618-b346-b1a73df98a94" providerId="ADAL" clId="{823DAD04-86DD-4D11-994C-8D9DEA71437F}" dt="2023-01-11T16:51:21.537" v="13618" actId="478"/>
          <ac:spMkLst>
            <pc:docMk/>
            <pc:sldMk cId="2848773126" sldId="271"/>
            <ac:spMk id="2" creationId="{68537532-095C-2253-285A-D15B4F3876C7}"/>
          </ac:spMkLst>
        </pc:spChg>
        <pc:spChg chg="del mod">
          <ac:chgData name="Sarah Tatarczuk" userId="6766bf84-a865-4618-b346-b1a73df98a94" providerId="ADAL" clId="{823DAD04-86DD-4D11-994C-8D9DEA71437F}" dt="2023-01-11T16:51:08.754" v="13613" actId="478"/>
          <ac:spMkLst>
            <pc:docMk/>
            <pc:sldMk cId="2848773126" sldId="271"/>
            <ac:spMk id="3" creationId="{7B0E0AA0-E6D8-4612-01CA-16C39387F006}"/>
          </ac:spMkLst>
        </pc:spChg>
        <pc:spChg chg="mod ord">
          <ac:chgData name="Sarah Tatarczuk" userId="6766bf84-a865-4618-b346-b1a73df98a94" providerId="ADAL" clId="{823DAD04-86DD-4D11-994C-8D9DEA71437F}" dt="2023-01-11T16:51:24.583" v="13619" actId="700"/>
          <ac:spMkLst>
            <pc:docMk/>
            <pc:sldMk cId="2848773126" sldId="271"/>
            <ac:spMk id="4" creationId="{6763D107-C0C5-65B1-066F-A73EB1F0A3EE}"/>
          </ac:spMkLst>
        </pc:spChg>
        <pc:spChg chg="add del mod">
          <ac:chgData name="Sarah Tatarczuk" userId="6766bf84-a865-4618-b346-b1a73df98a94" providerId="ADAL" clId="{823DAD04-86DD-4D11-994C-8D9DEA71437F}" dt="2023-01-11T16:51:16.421" v="13614" actId="931"/>
          <ac:spMkLst>
            <pc:docMk/>
            <pc:sldMk cId="2848773126" sldId="271"/>
            <ac:spMk id="8" creationId="{06DE2961-4499-AD40-2439-41048994FD88}"/>
          </ac:spMkLst>
        </pc:spChg>
        <pc:spChg chg="add del mod">
          <ac:chgData name="Sarah Tatarczuk" userId="6766bf84-a865-4618-b346-b1a73df98a94" providerId="ADAL" clId="{823DAD04-86DD-4D11-994C-8D9DEA71437F}" dt="2023-01-11T16:51:24.583" v="13619" actId="700"/>
          <ac:spMkLst>
            <pc:docMk/>
            <pc:sldMk cId="2848773126" sldId="271"/>
            <ac:spMk id="12" creationId="{96D7EFAB-9DC9-E6A9-71A2-2A66D3B21E32}"/>
          </ac:spMkLst>
        </pc:spChg>
        <pc:picChg chg="add mod ord">
          <ac:chgData name="Sarah Tatarczuk" userId="6766bf84-a865-4618-b346-b1a73df98a94" providerId="ADAL" clId="{823DAD04-86DD-4D11-994C-8D9DEA71437F}" dt="2023-01-11T16:58:11.963" v="13683" actId="1076"/>
          <ac:picMkLst>
            <pc:docMk/>
            <pc:sldMk cId="2848773126" sldId="271"/>
            <ac:picMk id="6" creationId="{F2A00A95-10F2-2748-7144-51F4A1C47B54}"/>
          </ac:picMkLst>
        </pc:picChg>
        <pc:picChg chg="add mod ord modCrop">
          <ac:chgData name="Sarah Tatarczuk" userId="6766bf84-a865-4618-b346-b1a73df98a94" providerId="ADAL" clId="{823DAD04-86DD-4D11-994C-8D9DEA71437F}" dt="2023-01-11T16:58:25.111" v="13688" actId="166"/>
          <ac:picMkLst>
            <pc:docMk/>
            <pc:sldMk cId="2848773126" sldId="271"/>
            <ac:picMk id="10" creationId="{E7FF0166-152B-0ABF-3481-3F599325313A}"/>
          </ac:picMkLst>
        </pc:picChg>
        <pc:picChg chg="add mod modCrop">
          <ac:chgData name="Sarah Tatarczuk" userId="6766bf84-a865-4618-b346-b1a73df98a94" providerId="ADAL" clId="{823DAD04-86DD-4D11-994C-8D9DEA71437F}" dt="2023-01-11T16:57:39.910" v="13669" actId="1076"/>
          <ac:picMkLst>
            <pc:docMk/>
            <pc:sldMk cId="2848773126" sldId="271"/>
            <ac:picMk id="14" creationId="{4A5794D4-BED4-0DB9-F924-721EA601F171}"/>
          </ac:picMkLst>
        </pc:picChg>
        <pc:picChg chg="add mod">
          <ac:chgData name="Sarah Tatarczuk" userId="6766bf84-a865-4618-b346-b1a73df98a94" providerId="ADAL" clId="{823DAD04-86DD-4D11-994C-8D9DEA71437F}" dt="2023-01-11T16:58:32.985" v="13690" actId="1076"/>
          <ac:picMkLst>
            <pc:docMk/>
            <pc:sldMk cId="2848773126" sldId="271"/>
            <ac:picMk id="16" creationId="{6A6B5D92-9A55-7AFD-F7A8-C42758A73A42}"/>
          </ac:picMkLst>
        </pc:picChg>
        <pc:picChg chg="add mod">
          <ac:chgData name="Sarah Tatarczuk" userId="6766bf84-a865-4618-b346-b1a73df98a94" providerId="ADAL" clId="{823DAD04-86DD-4D11-994C-8D9DEA71437F}" dt="2023-01-11T16:58:13.642" v="13684" actId="1076"/>
          <ac:picMkLst>
            <pc:docMk/>
            <pc:sldMk cId="2848773126" sldId="271"/>
            <ac:picMk id="18" creationId="{E4CE46B8-EDAD-9E2D-5705-F1D9FC680189}"/>
          </ac:picMkLst>
        </pc:picChg>
        <pc:picChg chg="add mod">
          <ac:chgData name="Sarah Tatarczuk" userId="6766bf84-a865-4618-b346-b1a73df98a94" providerId="ADAL" clId="{823DAD04-86DD-4D11-994C-8D9DEA71437F}" dt="2023-01-11T17:05:48.543" v="13696" actId="1076"/>
          <ac:picMkLst>
            <pc:docMk/>
            <pc:sldMk cId="2848773126" sldId="271"/>
            <ac:picMk id="20" creationId="{8041F218-3DD4-604B-A985-9789E9DCD75F}"/>
          </ac:picMkLst>
        </pc:picChg>
      </pc:sldChg>
      <pc:sldChg chg="del">
        <pc:chgData name="Sarah Tatarczuk" userId="6766bf84-a865-4618-b346-b1a73df98a94" providerId="ADAL" clId="{823DAD04-86DD-4D11-994C-8D9DEA71437F}" dt="2023-01-03T20:24:33.413" v="3" actId="47"/>
        <pc:sldMkLst>
          <pc:docMk/>
          <pc:sldMk cId="2028825534" sldId="272"/>
        </pc:sldMkLst>
      </pc:sldChg>
      <pc:sldChg chg="addSp delSp modSp new mod setBg">
        <pc:chgData name="Sarah Tatarczuk" userId="6766bf84-a865-4618-b346-b1a73df98a94" providerId="ADAL" clId="{823DAD04-86DD-4D11-994C-8D9DEA71437F}" dt="2023-01-11T15:17:18.707" v="11201" actId="122"/>
        <pc:sldMkLst>
          <pc:docMk/>
          <pc:sldMk cId="2317823932" sldId="272"/>
        </pc:sldMkLst>
        <pc:spChg chg="mod">
          <ac:chgData name="Sarah Tatarczuk" userId="6766bf84-a865-4618-b346-b1a73df98a94" providerId="ADAL" clId="{823DAD04-86DD-4D11-994C-8D9DEA71437F}" dt="2023-01-11T15:17:18.707" v="11201" actId="122"/>
          <ac:spMkLst>
            <pc:docMk/>
            <pc:sldMk cId="2317823932" sldId="272"/>
            <ac:spMk id="2" creationId="{45C1484A-33E9-41CF-3132-C4EB09A47197}"/>
          </ac:spMkLst>
        </pc:spChg>
        <pc:spChg chg="del mod">
          <ac:chgData name="Sarah Tatarczuk" userId="6766bf84-a865-4618-b346-b1a73df98a94" providerId="ADAL" clId="{823DAD04-86DD-4D11-994C-8D9DEA71437F}" dt="2023-01-09T18:20:33.828" v="3539" actId="26606"/>
          <ac:spMkLst>
            <pc:docMk/>
            <pc:sldMk cId="2317823932" sldId="272"/>
            <ac:spMk id="3" creationId="{3613C7C2-BCB7-C31F-811B-BBD570E50E1D}"/>
          </ac:spMkLst>
        </pc:spChg>
        <pc:spChg chg="mod">
          <ac:chgData name="Sarah Tatarczuk" userId="6766bf84-a865-4618-b346-b1a73df98a94" providerId="ADAL" clId="{823DAD04-86DD-4D11-994C-8D9DEA71437F}" dt="2023-01-09T18:21:46.788" v="3541" actId="26606"/>
          <ac:spMkLst>
            <pc:docMk/>
            <pc:sldMk cId="2317823932" sldId="272"/>
            <ac:spMk id="4" creationId="{D228B6C4-C98F-0FF4-90EF-D46AA6EF0760}"/>
          </ac:spMkLst>
        </pc:spChg>
        <pc:spChg chg="add mod">
          <ac:chgData name="Sarah Tatarczuk" userId="6766bf84-a865-4618-b346-b1a73df98a94" providerId="ADAL" clId="{823DAD04-86DD-4D11-994C-8D9DEA71437F}" dt="2023-01-09T18:23:37.872" v="3648" actId="20577"/>
          <ac:spMkLst>
            <pc:docMk/>
            <pc:sldMk cId="2317823932" sldId="272"/>
            <ac:spMk id="5" creationId="{00BAC7C6-4BDB-EE34-63A6-3A5316250F53}"/>
          </ac:spMkLst>
        </pc:spChg>
        <pc:graphicFrameChg chg="add mod ord modGraphic">
          <ac:chgData name="Sarah Tatarczuk" userId="6766bf84-a865-4618-b346-b1a73df98a94" providerId="ADAL" clId="{823DAD04-86DD-4D11-994C-8D9DEA71437F}" dt="2023-01-11T15:17:08.801" v="11200" actId="1076"/>
          <ac:graphicFrameMkLst>
            <pc:docMk/>
            <pc:sldMk cId="2317823932" sldId="272"/>
            <ac:graphicFrameMk id="6" creationId="{FEA4AE53-36E0-2A3B-9732-86C86720F3C2}"/>
          </ac:graphicFrameMkLst>
        </pc:graphicFrameChg>
      </pc:sldChg>
      <pc:sldChg chg="addSp delSp modSp add mod setBg">
        <pc:chgData name="Sarah Tatarczuk" userId="6766bf84-a865-4618-b346-b1a73df98a94" providerId="ADAL" clId="{823DAD04-86DD-4D11-994C-8D9DEA71437F}" dt="2023-01-09T20:01:08.436" v="5245" actId="27636"/>
        <pc:sldMkLst>
          <pc:docMk/>
          <pc:sldMk cId="417861514" sldId="273"/>
        </pc:sldMkLst>
        <pc:spChg chg="mod">
          <ac:chgData name="Sarah Tatarczuk" userId="6766bf84-a865-4618-b346-b1a73df98a94" providerId="ADAL" clId="{823DAD04-86DD-4D11-994C-8D9DEA71437F}" dt="2023-01-09T19:58:23.489" v="5125" actId="26606"/>
          <ac:spMkLst>
            <pc:docMk/>
            <pc:sldMk cId="417861514" sldId="273"/>
            <ac:spMk id="2" creationId="{45C1484A-33E9-41CF-3132-C4EB09A47197}"/>
          </ac:spMkLst>
        </pc:spChg>
        <pc:spChg chg="add del mod">
          <ac:chgData name="Sarah Tatarczuk" userId="6766bf84-a865-4618-b346-b1a73df98a94" providerId="ADAL" clId="{823DAD04-86DD-4D11-994C-8D9DEA71437F}" dt="2023-01-09T19:58:23.489" v="5125" actId="26606"/>
          <ac:spMkLst>
            <pc:docMk/>
            <pc:sldMk cId="417861514" sldId="273"/>
            <ac:spMk id="3" creationId="{3613C7C2-BCB7-C31F-811B-BBD570E50E1D}"/>
          </ac:spMkLst>
        </pc:spChg>
        <pc:spChg chg="mod">
          <ac:chgData name="Sarah Tatarczuk" userId="6766bf84-a865-4618-b346-b1a73df98a94" providerId="ADAL" clId="{823DAD04-86DD-4D11-994C-8D9DEA71437F}" dt="2023-01-09T19:58:23.489" v="5125" actId="26606"/>
          <ac:spMkLst>
            <pc:docMk/>
            <pc:sldMk cId="417861514" sldId="273"/>
            <ac:spMk id="4" creationId="{D228B6C4-C98F-0FF4-90EF-D46AA6EF0760}"/>
          </ac:spMkLst>
        </pc:spChg>
        <pc:spChg chg="add mod">
          <ac:chgData name="Sarah Tatarczuk" userId="6766bf84-a865-4618-b346-b1a73df98a94" providerId="ADAL" clId="{823DAD04-86DD-4D11-994C-8D9DEA71437F}" dt="2023-01-09T20:01:08.436" v="5245" actId="27636"/>
          <ac:spMkLst>
            <pc:docMk/>
            <pc:sldMk cId="417861514" sldId="273"/>
            <ac:spMk id="5" creationId="{F341A697-C005-138C-460E-C38651ED6E6B}"/>
          </ac:spMkLst>
        </pc:spChg>
        <pc:graphicFrameChg chg="add del">
          <ac:chgData name="Sarah Tatarczuk" userId="6766bf84-a865-4618-b346-b1a73df98a94" providerId="ADAL" clId="{823DAD04-86DD-4D11-994C-8D9DEA71437F}" dt="2023-01-09T19:58:23.460" v="5124" actId="26606"/>
          <ac:graphicFrameMkLst>
            <pc:docMk/>
            <pc:sldMk cId="417861514" sldId="273"/>
            <ac:graphicFrameMk id="6" creationId="{B1F7139B-444D-ABD3-0C3E-8F0D51542064}"/>
          </ac:graphicFrameMkLst>
        </pc:graphicFrameChg>
        <pc:graphicFrameChg chg="add mod">
          <ac:chgData name="Sarah Tatarczuk" userId="6766bf84-a865-4618-b346-b1a73df98a94" providerId="ADAL" clId="{823DAD04-86DD-4D11-994C-8D9DEA71437F}" dt="2023-01-09T19:59:38.076" v="5192" actId="20577"/>
          <ac:graphicFrameMkLst>
            <pc:docMk/>
            <pc:sldMk cId="417861514" sldId="273"/>
            <ac:graphicFrameMk id="8" creationId="{C3E77C1F-7327-0E70-F133-41378F847A8E}"/>
          </ac:graphicFrameMkLst>
        </pc:graphicFrameChg>
      </pc:sldChg>
      <pc:sldChg chg="del">
        <pc:chgData name="Sarah Tatarczuk" userId="6766bf84-a865-4618-b346-b1a73df98a94" providerId="ADAL" clId="{823DAD04-86DD-4D11-994C-8D9DEA71437F}" dt="2023-01-03T20:24:34.238" v="4" actId="47"/>
        <pc:sldMkLst>
          <pc:docMk/>
          <pc:sldMk cId="1680420785" sldId="274"/>
        </pc:sldMkLst>
      </pc:sldChg>
      <pc:sldChg chg="modSp new del mod">
        <pc:chgData name="Sarah Tatarczuk" userId="6766bf84-a865-4618-b346-b1a73df98a94" providerId="ADAL" clId="{823DAD04-86DD-4D11-994C-8D9DEA71437F}" dt="2023-01-09T20:09:35.841" v="5246" actId="2696"/>
        <pc:sldMkLst>
          <pc:docMk/>
          <pc:sldMk cId="2922602591" sldId="274"/>
        </pc:sldMkLst>
        <pc:spChg chg="mod">
          <ac:chgData name="Sarah Tatarczuk" userId="6766bf84-a865-4618-b346-b1a73df98a94" providerId="ADAL" clId="{823DAD04-86DD-4D11-994C-8D9DEA71437F}" dt="2023-01-03T20:46:51.600" v="772" actId="20577"/>
          <ac:spMkLst>
            <pc:docMk/>
            <pc:sldMk cId="2922602591" sldId="274"/>
            <ac:spMk id="2" creationId="{32DD3463-98C5-E050-90C6-E1197AE9D578}"/>
          </ac:spMkLst>
        </pc:spChg>
      </pc:sldChg>
      <pc:sldChg chg="addSp delSp modSp new mod setBg modClrScheme delDesignElem chgLayout">
        <pc:chgData name="Sarah Tatarczuk" userId="6766bf84-a865-4618-b346-b1a73df98a94" providerId="ADAL" clId="{823DAD04-86DD-4D11-994C-8D9DEA71437F}" dt="2023-01-10T20:54:34.391" v="10506" actId="6549"/>
        <pc:sldMkLst>
          <pc:docMk/>
          <pc:sldMk cId="622533021" sldId="275"/>
        </pc:sldMkLst>
        <pc:spChg chg="mod ord">
          <ac:chgData name="Sarah Tatarczuk" userId="6766bf84-a865-4618-b346-b1a73df98a94" providerId="ADAL" clId="{823DAD04-86DD-4D11-994C-8D9DEA71437F}" dt="2023-01-10T19:26:16.400" v="7973" actId="113"/>
          <ac:spMkLst>
            <pc:docMk/>
            <pc:sldMk cId="622533021" sldId="275"/>
            <ac:spMk id="2" creationId="{01C985A4-2C98-2625-9271-A0CD941B690C}"/>
          </ac:spMkLst>
        </pc:spChg>
        <pc:spChg chg="mod ord">
          <ac:chgData name="Sarah Tatarczuk" userId="6766bf84-a865-4618-b346-b1a73df98a94" providerId="ADAL" clId="{823DAD04-86DD-4D11-994C-8D9DEA71437F}" dt="2023-01-10T20:54:34.391" v="10506" actId="6549"/>
          <ac:spMkLst>
            <pc:docMk/>
            <pc:sldMk cId="622533021" sldId="275"/>
            <ac:spMk id="3" creationId="{BF64C7FC-0377-33FC-7670-FCC409019FB0}"/>
          </ac:spMkLst>
        </pc:spChg>
        <pc:spChg chg="mod ord">
          <ac:chgData name="Sarah Tatarczuk" userId="6766bf84-a865-4618-b346-b1a73df98a94" providerId="ADAL" clId="{823DAD04-86DD-4D11-994C-8D9DEA71437F}" dt="2023-01-09T21:08:16.584" v="6052" actId="700"/>
          <ac:spMkLst>
            <pc:docMk/>
            <pc:sldMk cId="622533021" sldId="275"/>
            <ac:spMk id="4" creationId="{355C27B2-DCE0-91E3-A664-F9746C631F89}"/>
          </ac:spMkLst>
        </pc:spChg>
        <pc:spChg chg="add mod">
          <ac:chgData name="Sarah Tatarczuk" userId="6766bf84-a865-4618-b346-b1a73df98a94" providerId="ADAL" clId="{823DAD04-86DD-4D11-994C-8D9DEA71437F}" dt="2023-01-09T21:08:33.391" v="6056" actId="1076"/>
          <ac:spMkLst>
            <pc:docMk/>
            <pc:sldMk cId="622533021" sldId="275"/>
            <ac:spMk id="5" creationId="{150C5990-B569-06D8-1E72-398F21D3F9DA}"/>
          </ac:spMkLst>
        </pc:spChg>
        <pc:spChg chg="add mod ord">
          <ac:chgData name="Sarah Tatarczuk" userId="6766bf84-a865-4618-b346-b1a73df98a94" providerId="ADAL" clId="{823DAD04-86DD-4D11-994C-8D9DEA71437F}" dt="2023-01-10T19:27:12.690" v="7996" actId="20577"/>
          <ac:spMkLst>
            <pc:docMk/>
            <pc:sldMk cId="622533021" sldId="275"/>
            <ac:spMk id="6" creationId="{3EAD5976-8894-A752-F915-1D51477594C5}"/>
          </ac:spMkLst>
        </pc:spChg>
        <pc:spChg chg="add del">
          <ac:chgData name="Sarah Tatarczuk" userId="6766bf84-a865-4618-b346-b1a73df98a94" providerId="ADAL" clId="{823DAD04-86DD-4D11-994C-8D9DEA71437F}" dt="2023-01-09T21:08:16.584" v="6052" actId="700"/>
          <ac:spMkLst>
            <pc:docMk/>
            <pc:sldMk cId="622533021" sldId="275"/>
            <ac:spMk id="11" creationId="{F6C9D135-2BF4-4694-8732-88EEE18AA8A2}"/>
          </ac:spMkLst>
        </pc:spChg>
        <pc:spChg chg="add del">
          <ac:chgData name="Sarah Tatarczuk" userId="6766bf84-a865-4618-b346-b1a73df98a94" providerId="ADAL" clId="{823DAD04-86DD-4D11-994C-8D9DEA71437F}" dt="2023-01-09T21:08:16.584" v="6052" actId="700"/>
          <ac:spMkLst>
            <pc:docMk/>
            <pc:sldMk cId="622533021" sldId="275"/>
            <ac:spMk id="13" creationId="{F778FCE6-4D20-4A9A-90B4-C948024EBEC8}"/>
          </ac:spMkLst>
        </pc:spChg>
        <pc:spChg chg="add del">
          <ac:chgData name="Sarah Tatarczuk" userId="6766bf84-a865-4618-b346-b1a73df98a94" providerId="ADAL" clId="{823DAD04-86DD-4D11-994C-8D9DEA71437F}" dt="2023-01-09T21:08:16.584" v="6052" actId="700"/>
          <ac:spMkLst>
            <pc:docMk/>
            <pc:sldMk cId="622533021" sldId="275"/>
            <ac:spMk id="17" creationId="{AD52AB10-A2E8-4497-AE97-16F9577E8AD0}"/>
          </ac:spMkLst>
        </pc:spChg>
        <pc:spChg chg="add del">
          <ac:chgData name="Sarah Tatarczuk" userId="6766bf84-a865-4618-b346-b1a73df98a94" providerId="ADAL" clId="{823DAD04-86DD-4D11-994C-8D9DEA71437F}" dt="2023-01-09T21:08:16.584" v="6052" actId="700"/>
          <ac:spMkLst>
            <pc:docMk/>
            <pc:sldMk cId="622533021" sldId="275"/>
            <ac:spMk id="19" creationId="{B7FBCFF0-6CD1-40C7-9A2F-5CDCE1BA3FC1}"/>
          </ac:spMkLst>
        </pc:spChg>
        <pc:spChg chg="add del">
          <ac:chgData name="Sarah Tatarczuk" userId="6766bf84-a865-4618-b346-b1a73df98a94" providerId="ADAL" clId="{823DAD04-86DD-4D11-994C-8D9DEA71437F}" dt="2023-01-09T21:08:16.584" v="6052" actId="700"/>
          <ac:spMkLst>
            <pc:docMk/>
            <pc:sldMk cId="622533021" sldId="275"/>
            <ac:spMk id="21" creationId="{3FB0B787-E713-4BAC-9EB2-9EDF781DF8FC}"/>
          </ac:spMkLst>
        </pc:spChg>
        <pc:picChg chg="add del">
          <ac:chgData name="Sarah Tatarczuk" userId="6766bf84-a865-4618-b346-b1a73df98a94" providerId="ADAL" clId="{823DAD04-86DD-4D11-994C-8D9DEA71437F}" dt="2023-01-09T21:07:55.181" v="6051" actId="478"/>
          <ac:picMkLst>
            <pc:docMk/>
            <pc:sldMk cId="622533021" sldId="275"/>
            <ac:picMk id="8" creationId="{88D1C7B7-6661-E544-733B-00CAA008916A}"/>
          </ac:picMkLst>
        </pc:picChg>
        <pc:cxnChg chg="add del">
          <ac:chgData name="Sarah Tatarczuk" userId="6766bf84-a865-4618-b346-b1a73df98a94" providerId="ADAL" clId="{823DAD04-86DD-4D11-994C-8D9DEA71437F}" dt="2023-01-09T21:08:16.584" v="6052" actId="700"/>
          <ac:cxnSpMkLst>
            <pc:docMk/>
            <pc:sldMk cId="622533021" sldId="275"/>
            <ac:cxnSpMk id="15" creationId="{FBCBF307-3BC6-4D33-BC45-E7DADD14F2AB}"/>
          </ac:cxnSpMkLst>
        </pc:cxnChg>
      </pc:sldChg>
      <pc:sldChg chg="del">
        <pc:chgData name="Sarah Tatarczuk" userId="6766bf84-a865-4618-b346-b1a73df98a94" providerId="ADAL" clId="{823DAD04-86DD-4D11-994C-8D9DEA71437F}" dt="2023-01-03T20:24:36.114" v="6" actId="47"/>
        <pc:sldMkLst>
          <pc:docMk/>
          <pc:sldMk cId="1623633304" sldId="275"/>
        </pc:sldMkLst>
      </pc:sldChg>
      <pc:sldChg chg="del">
        <pc:chgData name="Sarah Tatarczuk" userId="6766bf84-a865-4618-b346-b1a73df98a94" providerId="ADAL" clId="{823DAD04-86DD-4D11-994C-8D9DEA71437F}" dt="2023-01-03T20:24:37.339" v="8" actId="47"/>
        <pc:sldMkLst>
          <pc:docMk/>
          <pc:sldMk cId="2913269376" sldId="276"/>
        </pc:sldMkLst>
      </pc:sldChg>
      <pc:sldChg chg="addSp delSp modSp new mod setBg setClrOvrMap modNotesTx">
        <pc:chgData name="Sarah Tatarczuk" userId="6766bf84-a865-4618-b346-b1a73df98a94" providerId="ADAL" clId="{823DAD04-86DD-4D11-994C-8D9DEA71437F}" dt="2023-01-11T15:54:36.566" v="12118" actId="27636"/>
        <pc:sldMkLst>
          <pc:docMk/>
          <pc:sldMk cId="3824605405" sldId="276"/>
        </pc:sldMkLst>
        <pc:spChg chg="mod ord">
          <ac:chgData name="Sarah Tatarczuk" userId="6766bf84-a865-4618-b346-b1a73df98a94" providerId="ADAL" clId="{823DAD04-86DD-4D11-994C-8D9DEA71437F}" dt="2023-01-10T20:15:09.410" v="8371" actId="20577"/>
          <ac:spMkLst>
            <pc:docMk/>
            <pc:sldMk cId="3824605405" sldId="276"/>
            <ac:spMk id="2" creationId="{3C752401-7F89-EC1E-C335-CFABA6B864ED}"/>
          </ac:spMkLst>
        </pc:spChg>
        <pc:spChg chg="del">
          <ac:chgData name="Sarah Tatarczuk" userId="6766bf84-a865-4618-b346-b1a73df98a94" providerId="ADAL" clId="{823DAD04-86DD-4D11-994C-8D9DEA71437F}" dt="2023-01-10T19:53:36.041" v="7997"/>
          <ac:spMkLst>
            <pc:docMk/>
            <pc:sldMk cId="3824605405" sldId="276"/>
            <ac:spMk id="3" creationId="{E8D56538-453C-9C5E-7377-73C849B1C173}"/>
          </ac:spMkLst>
        </pc:spChg>
        <pc:spChg chg="mod ord">
          <ac:chgData name="Sarah Tatarczuk" userId="6766bf84-a865-4618-b346-b1a73df98a94" providerId="ADAL" clId="{823DAD04-86DD-4D11-994C-8D9DEA71437F}" dt="2023-01-10T20:08:39.901" v="8037" actId="26606"/>
          <ac:spMkLst>
            <pc:docMk/>
            <pc:sldMk cId="3824605405" sldId="276"/>
            <ac:spMk id="4" creationId="{4DC35B3E-9B2F-5F6C-4067-F4F6745C17D3}"/>
          </ac:spMkLst>
        </pc:spChg>
        <pc:spChg chg="add mod">
          <ac:chgData name="Sarah Tatarczuk" userId="6766bf84-a865-4618-b346-b1a73df98a94" providerId="ADAL" clId="{823DAD04-86DD-4D11-994C-8D9DEA71437F}" dt="2023-01-11T15:54:36.566" v="12118" actId="27636"/>
          <ac:spMkLst>
            <pc:docMk/>
            <pc:sldMk cId="3824605405" sldId="276"/>
            <ac:spMk id="8" creationId="{8044BA09-005A-59CA-8EE1-DAC373C978EA}"/>
          </ac:spMkLst>
        </pc:spChg>
        <pc:spChg chg="add mod">
          <ac:chgData name="Sarah Tatarczuk" userId="6766bf84-a865-4618-b346-b1a73df98a94" providerId="ADAL" clId="{823DAD04-86DD-4D11-994C-8D9DEA71437F}" dt="2023-01-10T20:46:36.839" v="10370" actId="1076"/>
          <ac:spMkLst>
            <pc:docMk/>
            <pc:sldMk cId="3824605405" sldId="276"/>
            <ac:spMk id="10" creationId="{D2BB1F66-74E7-8594-E78C-FF8768D88696}"/>
          </ac:spMkLst>
        </pc:spChg>
        <pc:spChg chg="add del">
          <ac:chgData name="Sarah Tatarczuk" userId="6766bf84-a865-4618-b346-b1a73df98a94" providerId="ADAL" clId="{823DAD04-86DD-4D11-994C-8D9DEA71437F}" dt="2023-01-10T20:08:39.901" v="8037" actId="26606"/>
          <ac:spMkLst>
            <pc:docMk/>
            <pc:sldMk cId="3824605405" sldId="276"/>
            <ac:spMk id="11" creationId="{AAAE3770-609E-4289-8B0A-45119D4347D4}"/>
          </ac:spMkLst>
        </pc:spChg>
        <pc:spChg chg="add del">
          <ac:chgData name="Sarah Tatarczuk" userId="6766bf84-a865-4618-b346-b1a73df98a94" providerId="ADAL" clId="{823DAD04-86DD-4D11-994C-8D9DEA71437F}" dt="2023-01-10T20:08:39.901" v="8037" actId="26606"/>
          <ac:spMkLst>
            <pc:docMk/>
            <pc:sldMk cId="3824605405" sldId="276"/>
            <ac:spMk id="13" creationId="{AA8B6BCE-776F-41C6-B8BE-87214BA6A95D}"/>
          </ac:spMkLst>
        </pc:spChg>
        <pc:spChg chg="add del">
          <ac:chgData name="Sarah Tatarczuk" userId="6766bf84-a865-4618-b346-b1a73df98a94" providerId="ADAL" clId="{823DAD04-86DD-4D11-994C-8D9DEA71437F}" dt="2023-01-10T20:08:39.901" v="8037" actId="26606"/>
          <ac:spMkLst>
            <pc:docMk/>
            <pc:sldMk cId="3824605405" sldId="276"/>
            <ac:spMk id="17" creationId="{5EA10571-B78E-41BC-AD0E-FDDC8784541A}"/>
          </ac:spMkLst>
        </pc:spChg>
        <pc:spChg chg="add del">
          <ac:chgData name="Sarah Tatarczuk" userId="6766bf84-a865-4618-b346-b1a73df98a94" providerId="ADAL" clId="{823DAD04-86DD-4D11-994C-8D9DEA71437F}" dt="2023-01-10T20:08:39.901" v="8037" actId="26606"/>
          <ac:spMkLst>
            <pc:docMk/>
            <pc:sldMk cId="3824605405" sldId="276"/>
            <ac:spMk id="19" creationId="{EE05AB35-29AF-48E7-B443-C11830E506FD}"/>
          </ac:spMkLst>
        </pc:spChg>
        <pc:spChg chg="add del">
          <ac:chgData name="Sarah Tatarczuk" userId="6766bf84-a865-4618-b346-b1a73df98a94" providerId="ADAL" clId="{823DAD04-86DD-4D11-994C-8D9DEA71437F}" dt="2023-01-10T20:08:39.891" v="8036" actId="26606"/>
          <ac:spMkLst>
            <pc:docMk/>
            <pc:sldMk cId="3824605405" sldId="276"/>
            <ac:spMk id="24" creationId="{3741B58E-3B65-4A01-A276-975AB2CF8A08}"/>
          </ac:spMkLst>
        </pc:spChg>
        <pc:spChg chg="add del">
          <ac:chgData name="Sarah Tatarczuk" userId="6766bf84-a865-4618-b346-b1a73df98a94" providerId="ADAL" clId="{823DAD04-86DD-4D11-994C-8D9DEA71437F}" dt="2023-01-10T20:08:39.891" v="8036" actId="26606"/>
          <ac:spMkLst>
            <pc:docMk/>
            <pc:sldMk cId="3824605405" sldId="276"/>
            <ac:spMk id="26" creationId="{7AAC67C3-831B-4AB1-A259-DFB839CAFAFC}"/>
          </ac:spMkLst>
        </pc:spChg>
        <pc:spChg chg="add del">
          <ac:chgData name="Sarah Tatarczuk" userId="6766bf84-a865-4618-b346-b1a73df98a94" providerId="ADAL" clId="{823DAD04-86DD-4D11-994C-8D9DEA71437F}" dt="2023-01-10T20:08:39.891" v="8036" actId="26606"/>
          <ac:spMkLst>
            <pc:docMk/>
            <pc:sldMk cId="3824605405" sldId="276"/>
            <ac:spMk id="28" creationId="{054B3F04-9EAC-45C0-B3CE-0387EEA10A0C}"/>
          </ac:spMkLst>
        </pc:spChg>
        <pc:spChg chg="add">
          <ac:chgData name="Sarah Tatarczuk" userId="6766bf84-a865-4618-b346-b1a73df98a94" providerId="ADAL" clId="{823DAD04-86DD-4D11-994C-8D9DEA71437F}" dt="2023-01-10T20:08:39.901" v="8037" actId="26606"/>
          <ac:spMkLst>
            <pc:docMk/>
            <pc:sldMk cId="3824605405" sldId="276"/>
            <ac:spMk id="30" creationId="{E54CE3AD-C754-4F1E-A76F-1EDDF71796A0}"/>
          </ac:spMkLst>
        </pc:spChg>
        <pc:spChg chg="add">
          <ac:chgData name="Sarah Tatarczuk" userId="6766bf84-a865-4618-b346-b1a73df98a94" providerId="ADAL" clId="{823DAD04-86DD-4D11-994C-8D9DEA71437F}" dt="2023-01-10T20:08:39.901" v="8037" actId="26606"/>
          <ac:spMkLst>
            <pc:docMk/>
            <pc:sldMk cId="3824605405" sldId="276"/>
            <ac:spMk id="31" creationId="{D238B743-4443-4735-BFC2-B514F64099E8}"/>
          </ac:spMkLst>
        </pc:spChg>
        <pc:picChg chg="add del mod modCrop">
          <ac:chgData name="Sarah Tatarczuk" userId="6766bf84-a865-4618-b346-b1a73df98a94" providerId="ADAL" clId="{823DAD04-86DD-4D11-994C-8D9DEA71437F}" dt="2023-01-10T20:04:02.182" v="8034" actId="478"/>
          <ac:picMkLst>
            <pc:docMk/>
            <pc:sldMk cId="3824605405" sldId="276"/>
            <ac:picMk id="6" creationId="{6B253FAB-6CB3-BDF8-09D8-D9434772B20A}"/>
          </ac:picMkLst>
        </pc:picChg>
        <pc:cxnChg chg="add del">
          <ac:chgData name="Sarah Tatarczuk" userId="6766bf84-a865-4618-b346-b1a73df98a94" providerId="ADAL" clId="{823DAD04-86DD-4D11-994C-8D9DEA71437F}" dt="2023-01-10T20:08:39.901" v="8037" actId="26606"/>
          <ac:cxnSpMkLst>
            <pc:docMk/>
            <pc:sldMk cId="3824605405" sldId="276"/>
            <ac:cxnSpMk id="15" creationId="{8BA5AC9C-E659-489D-8683-D019CE12A75C}"/>
          </ac:cxnSpMkLst>
        </pc:cxnChg>
      </pc:sldChg>
      <pc:sldChg chg="addSp delSp modSp new mod ord modNotesTx">
        <pc:chgData name="Sarah Tatarczuk" userId="6766bf84-a865-4618-b346-b1a73df98a94" providerId="ADAL" clId="{823DAD04-86DD-4D11-994C-8D9DEA71437F}" dt="2023-01-11T16:14:19.282" v="13348" actId="20577"/>
        <pc:sldMkLst>
          <pc:docMk/>
          <pc:sldMk cId="1288473879" sldId="277"/>
        </pc:sldMkLst>
        <pc:spChg chg="mod">
          <ac:chgData name="Sarah Tatarczuk" userId="6766bf84-a865-4618-b346-b1a73df98a94" providerId="ADAL" clId="{823DAD04-86DD-4D11-994C-8D9DEA71437F}" dt="2023-01-11T16:04:01.356" v="12301" actId="6549"/>
          <ac:spMkLst>
            <pc:docMk/>
            <pc:sldMk cId="1288473879" sldId="277"/>
            <ac:spMk id="2" creationId="{19A1E220-0CFB-E4C6-2361-C234D2150FCF}"/>
          </ac:spMkLst>
        </pc:spChg>
        <pc:spChg chg="add del mod">
          <ac:chgData name="Sarah Tatarczuk" userId="6766bf84-a865-4618-b346-b1a73df98a94" providerId="ADAL" clId="{823DAD04-86DD-4D11-994C-8D9DEA71437F}" dt="2023-01-11T16:03:31.192" v="12263"/>
          <ac:spMkLst>
            <pc:docMk/>
            <pc:sldMk cId="1288473879" sldId="277"/>
            <ac:spMk id="3" creationId="{77ABDA72-7D65-1340-74F4-5EE444A3BF87}"/>
          </ac:spMkLst>
        </pc:spChg>
        <pc:spChg chg="del mod">
          <ac:chgData name="Sarah Tatarczuk" userId="6766bf84-a865-4618-b346-b1a73df98a94" providerId="ADAL" clId="{823DAD04-86DD-4D11-994C-8D9DEA71437F}" dt="2023-01-10T20:53:39.024" v="10496" actId="26606"/>
          <ac:spMkLst>
            <pc:docMk/>
            <pc:sldMk cId="1288473879" sldId="277"/>
            <ac:spMk id="3" creationId="{D69915BB-415D-9D82-B209-A5C1EAB04C5C}"/>
          </ac:spMkLst>
        </pc:spChg>
        <pc:spChg chg="add mod">
          <ac:chgData name="Sarah Tatarczuk" userId="6766bf84-a865-4618-b346-b1a73df98a94" providerId="ADAL" clId="{823DAD04-86DD-4D11-994C-8D9DEA71437F}" dt="2023-01-10T20:47:46.867" v="10494" actId="207"/>
          <ac:spMkLst>
            <pc:docMk/>
            <pc:sldMk cId="1288473879" sldId="277"/>
            <ac:spMk id="5" creationId="{C7D11774-4A6B-5B2C-AA62-CCFF397728CC}"/>
          </ac:spMkLst>
        </pc:spChg>
        <pc:spChg chg="add mod">
          <ac:chgData name="Sarah Tatarczuk" userId="6766bf84-a865-4618-b346-b1a73df98a94" providerId="ADAL" clId="{823DAD04-86DD-4D11-994C-8D9DEA71437F}" dt="2023-01-11T16:14:19.282" v="13348" actId="20577"/>
          <ac:spMkLst>
            <pc:docMk/>
            <pc:sldMk cId="1288473879" sldId="277"/>
            <ac:spMk id="8" creationId="{D747FC70-715A-0E53-2370-FF250C55E18C}"/>
          </ac:spMkLst>
        </pc:spChg>
        <pc:graphicFrameChg chg="add del">
          <ac:chgData name="Sarah Tatarczuk" userId="6766bf84-a865-4618-b346-b1a73df98a94" providerId="ADAL" clId="{823DAD04-86DD-4D11-994C-8D9DEA71437F}" dt="2023-01-10T21:14:06.620" v="10818" actId="478"/>
          <ac:graphicFrameMkLst>
            <pc:docMk/>
            <pc:sldMk cId="1288473879" sldId="277"/>
            <ac:graphicFrameMk id="7" creationId="{1AE83FDC-E234-3B32-6CED-ED909214F710}"/>
          </ac:graphicFrameMkLst>
        </pc:graphicFrameChg>
        <pc:cxnChg chg="add del mod">
          <ac:chgData name="Sarah Tatarczuk" userId="6766bf84-a865-4618-b346-b1a73df98a94" providerId="ADAL" clId="{823DAD04-86DD-4D11-994C-8D9DEA71437F}" dt="2023-01-11T16:03:54.523" v="12298" actId="478"/>
          <ac:cxnSpMkLst>
            <pc:docMk/>
            <pc:sldMk cId="1288473879" sldId="277"/>
            <ac:cxnSpMk id="6" creationId="{5F67621B-2562-514A-187E-A0C2ABCF4B4F}"/>
          </ac:cxnSpMkLst>
        </pc:cxnChg>
      </pc:sldChg>
      <pc:sldChg chg="del">
        <pc:chgData name="Sarah Tatarczuk" userId="6766bf84-a865-4618-b346-b1a73df98a94" providerId="ADAL" clId="{823DAD04-86DD-4D11-994C-8D9DEA71437F}" dt="2023-01-03T20:24:38.463" v="10" actId="47"/>
        <pc:sldMkLst>
          <pc:docMk/>
          <pc:sldMk cId="3727448980" sldId="277"/>
        </pc:sldMkLst>
      </pc:sldChg>
      <pc:sldChg chg="modSp add del mod">
        <pc:chgData name="Sarah Tatarczuk" userId="6766bf84-a865-4618-b346-b1a73df98a94" providerId="ADAL" clId="{823DAD04-86DD-4D11-994C-8D9DEA71437F}" dt="2023-01-09T19:57:26.355" v="5119" actId="2696"/>
        <pc:sldMkLst>
          <pc:docMk/>
          <pc:sldMk cId="1687673564" sldId="278"/>
        </pc:sldMkLst>
        <pc:spChg chg="mod">
          <ac:chgData name="Sarah Tatarczuk" userId="6766bf84-a865-4618-b346-b1a73df98a94" providerId="ADAL" clId="{823DAD04-86DD-4D11-994C-8D9DEA71437F}" dt="2023-01-04T18:00:29.591" v="1635" actId="20577"/>
          <ac:spMkLst>
            <pc:docMk/>
            <pc:sldMk cId="1687673564" sldId="278"/>
            <ac:spMk id="3" creationId="{3613C7C2-BCB7-C31F-811B-BBD570E50E1D}"/>
          </ac:spMkLst>
        </pc:spChg>
      </pc:sldChg>
      <pc:sldChg chg="del">
        <pc:chgData name="Sarah Tatarczuk" userId="6766bf84-a865-4618-b346-b1a73df98a94" providerId="ADAL" clId="{823DAD04-86DD-4D11-994C-8D9DEA71437F}" dt="2023-01-03T20:24:38.848" v="11" actId="47"/>
        <pc:sldMkLst>
          <pc:docMk/>
          <pc:sldMk cId="3214090949" sldId="278"/>
        </pc:sldMkLst>
      </pc:sldChg>
      <pc:sldChg chg="modSp add del mod">
        <pc:chgData name="Sarah Tatarczuk" userId="6766bf84-a865-4618-b346-b1a73df98a94" providerId="ADAL" clId="{823DAD04-86DD-4D11-994C-8D9DEA71437F}" dt="2023-01-09T19:57:32.851" v="5120" actId="47"/>
        <pc:sldMkLst>
          <pc:docMk/>
          <pc:sldMk cId="66637162" sldId="279"/>
        </pc:sldMkLst>
        <pc:spChg chg="mod">
          <ac:chgData name="Sarah Tatarczuk" userId="6766bf84-a865-4618-b346-b1a73df98a94" providerId="ADAL" clId="{823DAD04-86DD-4D11-994C-8D9DEA71437F}" dt="2023-01-04T18:01:28.854" v="1717" actId="20577"/>
          <ac:spMkLst>
            <pc:docMk/>
            <pc:sldMk cId="66637162" sldId="279"/>
            <ac:spMk id="3" creationId="{3613C7C2-BCB7-C31F-811B-BBD570E50E1D}"/>
          </ac:spMkLst>
        </pc:spChg>
      </pc:sldChg>
      <pc:sldChg chg="del">
        <pc:chgData name="Sarah Tatarczuk" userId="6766bf84-a865-4618-b346-b1a73df98a94" providerId="ADAL" clId="{823DAD04-86DD-4D11-994C-8D9DEA71437F}" dt="2023-01-03T20:24:39.543" v="12" actId="47"/>
        <pc:sldMkLst>
          <pc:docMk/>
          <pc:sldMk cId="550214052" sldId="279"/>
        </pc:sldMkLst>
      </pc:sldChg>
      <pc:sldChg chg="add del">
        <pc:chgData name="Sarah Tatarczuk" userId="6766bf84-a865-4618-b346-b1a73df98a94" providerId="ADAL" clId="{823DAD04-86DD-4D11-994C-8D9DEA71437F}" dt="2023-01-09T15:56:49.636" v="1849" actId="47"/>
        <pc:sldMkLst>
          <pc:docMk/>
          <pc:sldMk cId="758340009" sldId="280"/>
        </pc:sldMkLst>
      </pc:sldChg>
      <pc:sldChg chg="add del">
        <pc:chgData name="Sarah Tatarczuk" userId="6766bf84-a865-4618-b346-b1a73df98a94" providerId="ADAL" clId="{823DAD04-86DD-4D11-994C-8D9DEA71437F}" dt="2023-01-09T15:56:48.314" v="1848" actId="47"/>
        <pc:sldMkLst>
          <pc:docMk/>
          <pc:sldMk cId="2212817804" sldId="281"/>
        </pc:sldMkLst>
      </pc:sldChg>
      <pc:sldChg chg="addSp delSp modSp add mod modNotesTx">
        <pc:chgData name="Sarah Tatarczuk" userId="6766bf84-a865-4618-b346-b1a73df98a94" providerId="ADAL" clId="{823DAD04-86DD-4D11-994C-8D9DEA71437F}" dt="2023-01-11T15:53:46.280" v="12113"/>
        <pc:sldMkLst>
          <pc:docMk/>
          <pc:sldMk cId="1464537035" sldId="282"/>
        </pc:sldMkLst>
        <pc:spChg chg="mod">
          <ac:chgData name="Sarah Tatarczuk" userId="6766bf84-a865-4618-b346-b1a73df98a94" providerId="ADAL" clId="{823DAD04-86DD-4D11-994C-8D9DEA71437F}" dt="2023-01-11T15:53:24.310" v="12109" actId="122"/>
          <ac:spMkLst>
            <pc:docMk/>
            <pc:sldMk cId="1464537035" sldId="282"/>
            <ac:spMk id="2" creationId="{01C985A4-2C98-2625-9271-A0CD941B690C}"/>
          </ac:spMkLst>
        </pc:spChg>
        <pc:spChg chg="mod">
          <ac:chgData name="Sarah Tatarczuk" userId="6766bf84-a865-4618-b346-b1a73df98a94" providerId="ADAL" clId="{823DAD04-86DD-4D11-994C-8D9DEA71437F}" dt="2023-01-11T15:53:27.425" v="12110" actId="122"/>
          <ac:spMkLst>
            <pc:docMk/>
            <pc:sldMk cId="1464537035" sldId="282"/>
            <ac:spMk id="3" creationId="{BF64C7FC-0377-33FC-7670-FCC409019FB0}"/>
          </ac:spMkLst>
        </pc:spChg>
        <pc:spChg chg="mod">
          <ac:chgData name="Sarah Tatarczuk" userId="6766bf84-a865-4618-b346-b1a73df98a94" providerId="ADAL" clId="{823DAD04-86DD-4D11-994C-8D9DEA71437F}" dt="2023-01-09T21:16:06.388" v="6532" actId="26606"/>
          <ac:spMkLst>
            <pc:docMk/>
            <pc:sldMk cId="1464537035" sldId="282"/>
            <ac:spMk id="4" creationId="{355C27B2-DCE0-91E3-A664-F9746C631F89}"/>
          </ac:spMkLst>
        </pc:spChg>
        <pc:spChg chg="add mod">
          <ac:chgData name="Sarah Tatarczuk" userId="6766bf84-a865-4618-b346-b1a73df98a94" providerId="ADAL" clId="{823DAD04-86DD-4D11-994C-8D9DEA71437F}" dt="2023-01-11T15:53:21.693" v="12108" actId="1076"/>
          <ac:spMkLst>
            <pc:docMk/>
            <pc:sldMk cId="1464537035" sldId="282"/>
            <ac:spMk id="6" creationId="{37DE7E4B-2FC3-A130-E03E-B21A2B174087}"/>
          </ac:spMkLst>
        </pc:spChg>
        <pc:spChg chg="add del mod">
          <ac:chgData name="Sarah Tatarczuk" userId="6766bf84-a865-4618-b346-b1a73df98a94" providerId="ADAL" clId="{823DAD04-86DD-4D11-994C-8D9DEA71437F}" dt="2023-01-10T20:42:44.816" v="10179" actId="22"/>
          <ac:spMkLst>
            <pc:docMk/>
            <pc:sldMk cId="1464537035" sldId="282"/>
            <ac:spMk id="7" creationId="{A44E3891-7C52-A60F-FEE7-E880DD81C101}"/>
          </ac:spMkLst>
        </pc:spChg>
        <pc:spChg chg="add del">
          <ac:chgData name="Sarah Tatarczuk" userId="6766bf84-a865-4618-b346-b1a73df98a94" providerId="ADAL" clId="{823DAD04-86DD-4D11-994C-8D9DEA71437F}" dt="2023-01-10T20:43:14.690" v="10181" actId="478"/>
          <ac:spMkLst>
            <pc:docMk/>
            <pc:sldMk cId="1464537035" sldId="282"/>
            <ac:spMk id="9" creationId="{27F84D86-3CDA-8616-DDA8-B3B3E46927A6}"/>
          </ac:spMkLst>
        </pc:spChg>
        <pc:spChg chg="add del">
          <ac:chgData name="Sarah Tatarczuk" userId="6766bf84-a865-4618-b346-b1a73df98a94" providerId="ADAL" clId="{823DAD04-86DD-4D11-994C-8D9DEA71437F}" dt="2023-01-10T20:43:18.645" v="10183" actId="478"/>
          <ac:spMkLst>
            <pc:docMk/>
            <pc:sldMk cId="1464537035" sldId="282"/>
            <ac:spMk id="11" creationId="{B77503C8-C79E-BC27-B605-D560B0E9019C}"/>
          </ac:spMkLst>
        </pc:spChg>
        <pc:spChg chg="del">
          <ac:chgData name="Sarah Tatarczuk" userId="6766bf84-a865-4618-b346-b1a73df98a94" providerId="ADAL" clId="{823DAD04-86DD-4D11-994C-8D9DEA71437F}" dt="2023-01-09T21:16:06.388" v="6532" actId="26606"/>
          <ac:spMkLst>
            <pc:docMk/>
            <pc:sldMk cId="1464537035" sldId="282"/>
            <ac:spMk id="11" creationId="{F6C9D135-2BF4-4694-8732-88EEE18AA8A2}"/>
          </ac:spMkLst>
        </pc:spChg>
        <pc:spChg chg="add del">
          <ac:chgData name="Sarah Tatarczuk" userId="6766bf84-a865-4618-b346-b1a73df98a94" providerId="ADAL" clId="{823DAD04-86DD-4D11-994C-8D9DEA71437F}" dt="2023-01-10T20:43:23.343" v="10185" actId="22"/>
          <ac:spMkLst>
            <pc:docMk/>
            <pc:sldMk cId="1464537035" sldId="282"/>
            <ac:spMk id="13" creationId="{6818760B-9EDB-63B1-AA0A-314A05A878C0}"/>
          </ac:spMkLst>
        </pc:spChg>
        <pc:spChg chg="del">
          <ac:chgData name="Sarah Tatarczuk" userId="6766bf84-a865-4618-b346-b1a73df98a94" providerId="ADAL" clId="{823DAD04-86DD-4D11-994C-8D9DEA71437F}" dt="2023-01-09T21:16:06.388" v="6532" actId="26606"/>
          <ac:spMkLst>
            <pc:docMk/>
            <pc:sldMk cId="1464537035" sldId="282"/>
            <ac:spMk id="13" creationId="{F778FCE6-4D20-4A9A-90B4-C948024EBEC8}"/>
          </ac:spMkLst>
        </pc:spChg>
        <pc:spChg chg="add mod">
          <ac:chgData name="Sarah Tatarczuk" userId="6766bf84-a865-4618-b346-b1a73df98a94" providerId="ADAL" clId="{823DAD04-86DD-4D11-994C-8D9DEA71437F}" dt="2023-01-11T15:53:35.642" v="12111" actId="1076"/>
          <ac:spMkLst>
            <pc:docMk/>
            <pc:sldMk cId="1464537035" sldId="282"/>
            <ac:spMk id="15" creationId="{1FBB40B4-067C-40C6-4F19-E1636311C635}"/>
          </ac:spMkLst>
        </pc:spChg>
        <pc:spChg chg="del">
          <ac:chgData name="Sarah Tatarczuk" userId="6766bf84-a865-4618-b346-b1a73df98a94" providerId="ADAL" clId="{823DAD04-86DD-4D11-994C-8D9DEA71437F}" dt="2023-01-09T21:16:06.388" v="6532" actId="26606"/>
          <ac:spMkLst>
            <pc:docMk/>
            <pc:sldMk cId="1464537035" sldId="282"/>
            <ac:spMk id="17" creationId="{AD52AB10-A2E8-4497-AE97-16F9577E8AD0}"/>
          </ac:spMkLst>
        </pc:spChg>
        <pc:spChg chg="del">
          <ac:chgData name="Sarah Tatarczuk" userId="6766bf84-a865-4618-b346-b1a73df98a94" providerId="ADAL" clId="{823DAD04-86DD-4D11-994C-8D9DEA71437F}" dt="2023-01-09T21:16:06.388" v="6532" actId="26606"/>
          <ac:spMkLst>
            <pc:docMk/>
            <pc:sldMk cId="1464537035" sldId="282"/>
            <ac:spMk id="19" creationId="{B7FBCFF0-6CD1-40C7-9A2F-5CDCE1BA3FC1}"/>
          </ac:spMkLst>
        </pc:spChg>
        <pc:spChg chg="del">
          <ac:chgData name="Sarah Tatarczuk" userId="6766bf84-a865-4618-b346-b1a73df98a94" providerId="ADAL" clId="{823DAD04-86DD-4D11-994C-8D9DEA71437F}" dt="2023-01-09T21:16:06.388" v="6532" actId="26606"/>
          <ac:spMkLst>
            <pc:docMk/>
            <pc:sldMk cId="1464537035" sldId="282"/>
            <ac:spMk id="21" creationId="{3FB0B787-E713-4BAC-9EB2-9EDF781DF8FC}"/>
          </ac:spMkLst>
        </pc:spChg>
        <pc:spChg chg="add">
          <ac:chgData name="Sarah Tatarczuk" userId="6766bf84-a865-4618-b346-b1a73df98a94" providerId="ADAL" clId="{823DAD04-86DD-4D11-994C-8D9DEA71437F}" dt="2023-01-09T21:16:06.388" v="6532" actId="26606"/>
          <ac:spMkLst>
            <pc:docMk/>
            <pc:sldMk cId="1464537035" sldId="282"/>
            <ac:spMk id="26" creationId="{F6C9D135-2BF4-4694-8732-88EEE18AA8A2}"/>
          </ac:spMkLst>
        </pc:spChg>
        <pc:spChg chg="add">
          <ac:chgData name="Sarah Tatarczuk" userId="6766bf84-a865-4618-b346-b1a73df98a94" providerId="ADAL" clId="{823DAD04-86DD-4D11-994C-8D9DEA71437F}" dt="2023-01-09T21:16:06.388" v="6532" actId="26606"/>
          <ac:spMkLst>
            <pc:docMk/>
            <pc:sldMk cId="1464537035" sldId="282"/>
            <ac:spMk id="28" creationId="{F778FCE6-4D20-4A9A-90B4-C948024EBEC8}"/>
          </ac:spMkLst>
        </pc:spChg>
        <pc:spChg chg="add">
          <ac:chgData name="Sarah Tatarczuk" userId="6766bf84-a865-4618-b346-b1a73df98a94" providerId="ADAL" clId="{823DAD04-86DD-4D11-994C-8D9DEA71437F}" dt="2023-01-09T21:16:06.388" v="6532" actId="26606"/>
          <ac:spMkLst>
            <pc:docMk/>
            <pc:sldMk cId="1464537035" sldId="282"/>
            <ac:spMk id="32" creationId="{A9C77DBE-43B2-4580-9C81-52DE557B7541}"/>
          </ac:spMkLst>
        </pc:spChg>
        <pc:spChg chg="add">
          <ac:chgData name="Sarah Tatarczuk" userId="6766bf84-a865-4618-b346-b1a73df98a94" providerId="ADAL" clId="{823DAD04-86DD-4D11-994C-8D9DEA71437F}" dt="2023-01-09T21:16:06.388" v="6532" actId="26606"/>
          <ac:spMkLst>
            <pc:docMk/>
            <pc:sldMk cId="1464537035" sldId="282"/>
            <ac:spMk id="34" creationId="{AE2EEEB7-07F4-4B3C-A872-E13A22D84471}"/>
          </ac:spMkLst>
        </pc:spChg>
        <pc:spChg chg="add">
          <ac:chgData name="Sarah Tatarczuk" userId="6766bf84-a865-4618-b346-b1a73df98a94" providerId="ADAL" clId="{823DAD04-86DD-4D11-994C-8D9DEA71437F}" dt="2023-01-09T21:16:06.388" v="6532" actId="26606"/>
          <ac:spMkLst>
            <pc:docMk/>
            <pc:sldMk cId="1464537035" sldId="282"/>
            <ac:spMk id="36" creationId="{BD33F139-16D4-4A34-9C64-4B22E8E82E85}"/>
          </ac:spMkLst>
        </pc:spChg>
        <pc:picChg chg="add mod ord">
          <ac:chgData name="Sarah Tatarczuk" userId="6766bf84-a865-4618-b346-b1a73df98a94" providerId="ADAL" clId="{823DAD04-86DD-4D11-994C-8D9DEA71437F}" dt="2023-01-09T21:16:16.991" v="6535" actId="1076"/>
          <ac:picMkLst>
            <pc:docMk/>
            <pc:sldMk cId="1464537035" sldId="282"/>
            <ac:picMk id="5" creationId="{87A5D841-95B6-2C52-E9AA-94D1D5EB410F}"/>
          </ac:picMkLst>
        </pc:picChg>
        <pc:picChg chg="del">
          <ac:chgData name="Sarah Tatarczuk" userId="6766bf84-a865-4618-b346-b1a73df98a94" providerId="ADAL" clId="{823DAD04-86DD-4D11-994C-8D9DEA71437F}" dt="2023-01-09T21:16:00.476" v="6530" actId="478"/>
          <ac:picMkLst>
            <pc:docMk/>
            <pc:sldMk cId="1464537035" sldId="282"/>
            <ac:picMk id="8" creationId="{88D1C7B7-6661-E544-733B-00CAA008916A}"/>
          </ac:picMkLst>
        </pc:picChg>
        <pc:cxnChg chg="del">
          <ac:chgData name="Sarah Tatarczuk" userId="6766bf84-a865-4618-b346-b1a73df98a94" providerId="ADAL" clId="{823DAD04-86DD-4D11-994C-8D9DEA71437F}" dt="2023-01-09T21:16:06.388" v="6532" actId="26606"/>
          <ac:cxnSpMkLst>
            <pc:docMk/>
            <pc:sldMk cId="1464537035" sldId="282"/>
            <ac:cxnSpMk id="15" creationId="{FBCBF307-3BC6-4D33-BC45-E7DADD14F2AB}"/>
          </ac:cxnSpMkLst>
        </pc:cxnChg>
        <pc:cxnChg chg="add">
          <ac:chgData name="Sarah Tatarczuk" userId="6766bf84-a865-4618-b346-b1a73df98a94" providerId="ADAL" clId="{823DAD04-86DD-4D11-994C-8D9DEA71437F}" dt="2023-01-09T21:16:06.388" v="6532" actId="26606"/>
          <ac:cxnSpMkLst>
            <pc:docMk/>
            <pc:sldMk cId="1464537035" sldId="282"/>
            <ac:cxnSpMk id="30" creationId="{FBCBF307-3BC6-4D33-BC45-E7DADD14F2AB}"/>
          </ac:cxnSpMkLst>
        </pc:cxnChg>
      </pc:sldChg>
      <pc:sldChg chg="addSp delSp modSp add mod modClrScheme delDesignElem chgLayout modNotesTx">
        <pc:chgData name="Sarah Tatarczuk" userId="6766bf84-a865-4618-b346-b1a73df98a94" providerId="ADAL" clId="{823DAD04-86DD-4D11-994C-8D9DEA71437F}" dt="2023-01-11T21:07:07.767" v="14302"/>
        <pc:sldMkLst>
          <pc:docMk/>
          <pc:sldMk cId="2441441009" sldId="283"/>
        </pc:sldMkLst>
        <pc:spChg chg="del mod ord">
          <ac:chgData name="Sarah Tatarczuk" userId="6766bf84-a865-4618-b346-b1a73df98a94" providerId="ADAL" clId="{823DAD04-86DD-4D11-994C-8D9DEA71437F}" dt="2023-01-11T14:52:37.866" v="10857" actId="478"/>
          <ac:spMkLst>
            <pc:docMk/>
            <pc:sldMk cId="2441441009" sldId="283"/>
            <ac:spMk id="2" creationId="{01C985A4-2C98-2625-9271-A0CD941B690C}"/>
          </ac:spMkLst>
        </pc:spChg>
        <pc:spChg chg="mod ord">
          <ac:chgData name="Sarah Tatarczuk" userId="6766bf84-a865-4618-b346-b1a73df98a94" providerId="ADAL" clId="{823DAD04-86DD-4D11-994C-8D9DEA71437F}" dt="2023-01-11T14:52:55.473" v="10861" actId="1076"/>
          <ac:spMkLst>
            <pc:docMk/>
            <pc:sldMk cId="2441441009" sldId="283"/>
            <ac:spMk id="3" creationId="{BF64C7FC-0377-33FC-7670-FCC409019FB0}"/>
          </ac:spMkLst>
        </pc:spChg>
        <pc:spChg chg="mod ord">
          <ac:chgData name="Sarah Tatarczuk" userId="6766bf84-a865-4618-b346-b1a73df98a94" providerId="ADAL" clId="{823DAD04-86DD-4D11-994C-8D9DEA71437F}" dt="2023-01-11T14:52:33.533" v="10856" actId="700"/>
          <ac:spMkLst>
            <pc:docMk/>
            <pc:sldMk cId="2441441009" sldId="283"/>
            <ac:spMk id="4" creationId="{355C27B2-DCE0-91E3-A664-F9746C631F89}"/>
          </ac:spMkLst>
        </pc:spChg>
        <pc:spChg chg="add mod">
          <ac:chgData name="Sarah Tatarczuk" userId="6766bf84-a865-4618-b346-b1a73df98a94" providerId="ADAL" clId="{823DAD04-86DD-4D11-994C-8D9DEA71437F}" dt="2023-01-11T15:08:58.824" v="11137" actId="207"/>
          <ac:spMkLst>
            <pc:docMk/>
            <pc:sldMk cId="2441441009" sldId="283"/>
            <ac:spMk id="6" creationId="{C1CDE977-1976-F15B-9027-365DE65649BA}"/>
          </ac:spMkLst>
        </pc:spChg>
        <pc:spChg chg="add mod">
          <ac:chgData name="Sarah Tatarczuk" userId="6766bf84-a865-4618-b346-b1a73df98a94" providerId="ADAL" clId="{823DAD04-86DD-4D11-994C-8D9DEA71437F}" dt="2023-01-10T20:44:53.507" v="10202" actId="1076"/>
          <ac:spMkLst>
            <pc:docMk/>
            <pc:sldMk cId="2441441009" sldId="283"/>
            <ac:spMk id="7" creationId="{6AC00A66-F1F2-8F4E-46FD-3E9AC99B5018}"/>
          </ac:spMkLst>
        </pc:spChg>
        <pc:spChg chg="add mod">
          <ac:chgData name="Sarah Tatarczuk" userId="6766bf84-a865-4618-b346-b1a73df98a94" providerId="ADAL" clId="{823DAD04-86DD-4D11-994C-8D9DEA71437F}" dt="2023-01-11T16:45:53.339" v="13605" actId="20577"/>
          <ac:spMkLst>
            <pc:docMk/>
            <pc:sldMk cId="2441441009" sldId="283"/>
            <ac:spMk id="10" creationId="{506C7C27-B4E5-24F4-2923-AE069A2CD4DB}"/>
          </ac:spMkLst>
        </pc:spChg>
        <pc:spChg chg="del">
          <ac:chgData name="Sarah Tatarczuk" userId="6766bf84-a865-4618-b346-b1a73df98a94" providerId="ADAL" clId="{823DAD04-86DD-4D11-994C-8D9DEA71437F}" dt="2023-01-11T14:52:33.533" v="10856" actId="700"/>
          <ac:spMkLst>
            <pc:docMk/>
            <pc:sldMk cId="2441441009" sldId="283"/>
            <ac:spMk id="11" creationId="{F6C9D135-2BF4-4694-8732-88EEE18AA8A2}"/>
          </ac:spMkLst>
        </pc:spChg>
        <pc:spChg chg="add mod">
          <ac:chgData name="Sarah Tatarczuk" userId="6766bf84-a865-4618-b346-b1a73df98a94" providerId="ADAL" clId="{823DAD04-86DD-4D11-994C-8D9DEA71437F}" dt="2023-01-11T15:08:50.309" v="11136" actId="207"/>
          <ac:spMkLst>
            <pc:docMk/>
            <pc:sldMk cId="2441441009" sldId="283"/>
            <ac:spMk id="12" creationId="{0E70CDD4-17C5-B713-7D2A-F25A114DE62A}"/>
          </ac:spMkLst>
        </pc:spChg>
        <pc:spChg chg="del">
          <ac:chgData name="Sarah Tatarczuk" userId="6766bf84-a865-4618-b346-b1a73df98a94" providerId="ADAL" clId="{823DAD04-86DD-4D11-994C-8D9DEA71437F}" dt="2023-01-11T14:52:33.533" v="10856" actId="700"/>
          <ac:spMkLst>
            <pc:docMk/>
            <pc:sldMk cId="2441441009" sldId="283"/>
            <ac:spMk id="13" creationId="{F778FCE6-4D20-4A9A-90B4-C948024EBEC8}"/>
          </ac:spMkLst>
        </pc:spChg>
        <pc:spChg chg="add mod">
          <ac:chgData name="Sarah Tatarczuk" userId="6766bf84-a865-4618-b346-b1a73df98a94" providerId="ADAL" clId="{823DAD04-86DD-4D11-994C-8D9DEA71437F}" dt="2023-01-11T15:07:50.745" v="11109" actId="1038"/>
          <ac:spMkLst>
            <pc:docMk/>
            <pc:sldMk cId="2441441009" sldId="283"/>
            <ac:spMk id="14" creationId="{7DDD6377-569A-D113-7D5F-2DB9095205D6}"/>
          </ac:spMkLst>
        </pc:spChg>
        <pc:spChg chg="add mod">
          <ac:chgData name="Sarah Tatarczuk" userId="6766bf84-a865-4618-b346-b1a73df98a94" providerId="ADAL" clId="{823DAD04-86DD-4D11-994C-8D9DEA71437F}" dt="2023-01-11T16:46:09.274" v="13611" actId="20577"/>
          <ac:spMkLst>
            <pc:docMk/>
            <pc:sldMk cId="2441441009" sldId="283"/>
            <ac:spMk id="16" creationId="{551B2382-46E6-6209-E34D-D34A4A1AC497}"/>
          </ac:spMkLst>
        </pc:spChg>
        <pc:spChg chg="del">
          <ac:chgData name="Sarah Tatarczuk" userId="6766bf84-a865-4618-b346-b1a73df98a94" providerId="ADAL" clId="{823DAD04-86DD-4D11-994C-8D9DEA71437F}" dt="2023-01-11T14:52:33.533" v="10856" actId="700"/>
          <ac:spMkLst>
            <pc:docMk/>
            <pc:sldMk cId="2441441009" sldId="283"/>
            <ac:spMk id="17" creationId="{AD52AB10-A2E8-4497-AE97-16F9577E8AD0}"/>
          </ac:spMkLst>
        </pc:spChg>
        <pc:spChg chg="add mod">
          <ac:chgData name="Sarah Tatarczuk" userId="6766bf84-a865-4618-b346-b1a73df98a94" providerId="ADAL" clId="{823DAD04-86DD-4D11-994C-8D9DEA71437F}" dt="2023-01-11T15:08:43.917" v="11134" actId="207"/>
          <ac:spMkLst>
            <pc:docMk/>
            <pc:sldMk cId="2441441009" sldId="283"/>
            <ac:spMk id="18" creationId="{70332FEC-51CC-5A6F-A242-776981888CAD}"/>
          </ac:spMkLst>
        </pc:spChg>
        <pc:spChg chg="del">
          <ac:chgData name="Sarah Tatarczuk" userId="6766bf84-a865-4618-b346-b1a73df98a94" providerId="ADAL" clId="{823DAD04-86DD-4D11-994C-8D9DEA71437F}" dt="2023-01-11T14:52:33.533" v="10856" actId="700"/>
          <ac:spMkLst>
            <pc:docMk/>
            <pc:sldMk cId="2441441009" sldId="283"/>
            <ac:spMk id="19" creationId="{B7FBCFF0-6CD1-40C7-9A2F-5CDCE1BA3FC1}"/>
          </ac:spMkLst>
        </pc:spChg>
        <pc:spChg chg="add mod">
          <ac:chgData name="Sarah Tatarczuk" userId="6766bf84-a865-4618-b346-b1a73df98a94" providerId="ADAL" clId="{823DAD04-86DD-4D11-994C-8D9DEA71437F}" dt="2023-01-11T15:08:47.243" v="11135" actId="207"/>
          <ac:spMkLst>
            <pc:docMk/>
            <pc:sldMk cId="2441441009" sldId="283"/>
            <ac:spMk id="20" creationId="{847C9459-E7B4-4BD9-4797-EB4B8026FC8F}"/>
          </ac:spMkLst>
        </pc:spChg>
        <pc:spChg chg="del">
          <ac:chgData name="Sarah Tatarczuk" userId="6766bf84-a865-4618-b346-b1a73df98a94" providerId="ADAL" clId="{823DAD04-86DD-4D11-994C-8D9DEA71437F}" dt="2023-01-11T14:52:33.533" v="10856" actId="700"/>
          <ac:spMkLst>
            <pc:docMk/>
            <pc:sldMk cId="2441441009" sldId="283"/>
            <ac:spMk id="21" creationId="{3FB0B787-E713-4BAC-9EB2-9EDF781DF8FC}"/>
          </ac:spMkLst>
        </pc:spChg>
        <pc:graphicFrameChg chg="add del mod">
          <ac:chgData name="Sarah Tatarczuk" userId="6766bf84-a865-4618-b346-b1a73df98a94" providerId="ADAL" clId="{823DAD04-86DD-4D11-994C-8D9DEA71437F}" dt="2023-01-11T14:49:31.861" v="10852" actId="478"/>
          <ac:graphicFrameMkLst>
            <pc:docMk/>
            <pc:sldMk cId="2441441009" sldId="283"/>
            <ac:graphicFrameMk id="5" creationId="{B1680036-7022-4F8D-0D9F-ABD856DFAA18}"/>
          </ac:graphicFrameMkLst>
        </pc:graphicFrameChg>
        <pc:graphicFrameChg chg="add mod modGraphic">
          <ac:chgData name="Sarah Tatarczuk" userId="6766bf84-a865-4618-b346-b1a73df98a94" providerId="ADAL" clId="{823DAD04-86DD-4D11-994C-8D9DEA71437F}" dt="2023-01-11T15:07:43.969" v="11105" actId="1076"/>
          <ac:graphicFrameMkLst>
            <pc:docMk/>
            <pc:sldMk cId="2441441009" sldId="283"/>
            <ac:graphicFrameMk id="9" creationId="{B1680036-7022-4F8D-0D9F-ABD856DFAA18}"/>
          </ac:graphicFrameMkLst>
        </pc:graphicFrameChg>
        <pc:picChg chg="del mod">
          <ac:chgData name="Sarah Tatarczuk" userId="6766bf84-a865-4618-b346-b1a73df98a94" providerId="ADAL" clId="{823DAD04-86DD-4D11-994C-8D9DEA71437F}" dt="2023-01-11T14:48:33.545" v="10847" actId="478"/>
          <ac:picMkLst>
            <pc:docMk/>
            <pc:sldMk cId="2441441009" sldId="283"/>
            <ac:picMk id="8" creationId="{88D1C7B7-6661-E544-733B-00CAA008916A}"/>
          </ac:picMkLst>
        </pc:picChg>
        <pc:cxnChg chg="del">
          <ac:chgData name="Sarah Tatarczuk" userId="6766bf84-a865-4618-b346-b1a73df98a94" providerId="ADAL" clId="{823DAD04-86DD-4D11-994C-8D9DEA71437F}" dt="2023-01-11T14:52:33.533" v="10856" actId="700"/>
          <ac:cxnSpMkLst>
            <pc:docMk/>
            <pc:sldMk cId="2441441009" sldId="283"/>
            <ac:cxnSpMk id="15" creationId="{FBCBF307-3BC6-4D33-BC45-E7DADD14F2AB}"/>
          </ac:cxnSpMkLst>
        </pc:cxnChg>
      </pc:sldChg>
      <pc:sldChg chg="addSp delSp modSp add del mod">
        <pc:chgData name="Sarah Tatarczuk" userId="6766bf84-a865-4618-b346-b1a73df98a94" providerId="ADAL" clId="{823DAD04-86DD-4D11-994C-8D9DEA71437F}" dt="2023-01-10T21:04:43.186" v="10547" actId="2696"/>
        <pc:sldMkLst>
          <pc:docMk/>
          <pc:sldMk cId="3066777507" sldId="284"/>
        </pc:sldMkLst>
        <pc:spChg chg="mod">
          <ac:chgData name="Sarah Tatarczuk" userId="6766bf84-a865-4618-b346-b1a73df98a94" providerId="ADAL" clId="{823DAD04-86DD-4D11-994C-8D9DEA71437F}" dt="2023-01-09T15:57:27.046" v="1924" actId="20577"/>
          <ac:spMkLst>
            <pc:docMk/>
            <pc:sldMk cId="3066777507" sldId="284"/>
            <ac:spMk id="3" creationId="{BF64C7FC-0377-33FC-7670-FCC409019FB0}"/>
          </ac:spMkLst>
        </pc:spChg>
        <pc:spChg chg="add mod">
          <ac:chgData name="Sarah Tatarczuk" userId="6766bf84-a865-4618-b346-b1a73df98a94" providerId="ADAL" clId="{823DAD04-86DD-4D11-994C-8D9DEA71437F}" dt="2023-01-09T21:21:46.993" v="7027" actId="20577"/>
          <ac:spMkLst>
            <pc:docMk/>
            <pc:sldMk cId="3066777507" sldId="284"/>
            <ac:spMk id="6" creationId="{F2732B93-A8EA-42CA-7616-767391703A95}"/>
          </ac:spMkLst>
        </pc:spChg>
        <pc:spChg chg="add mod">
          <ac:chgData name="Sarah Tatarczuk" userId="6766bf84-a865-4618-b346-b1a73df98a94" providerId="ADAL" clId="{823DAD04-86DD-4D11-994C-8D9DEA71437F}" dt="2023-01-10T20:45:15.020" v="10206" actId="1076"/>
          <ac:spMkLst>
            <pc:docMk/>
            <pc:sldMk cId="3066777507" sldId="284"/>
            <ac:spMk id="7" creationId="{EC4CBF84-10D5-1250-33A6-7110106F6DB0}"/>
          </ac:spMkLst>
        </pc:spChg>
        <pc:picChg chg="del">
          <ac:chgData name="Sarah Tatarczuk" userId="6766bf84-a865-4618-b346-b1a73df98a94" providerId="ADAL" clId="{823DAD04-86DD-4D11-994C-8D9DEA71437F}" dt="2023-01-09T21:19:06.243" v="6653" actId="478"/>
          <ac:picMkLst>
            <pc:docMk/>
            <pc:sldMk cId="3066777507" sldId="284"/>
            <ac:picMk id="8" creationId="{88D1C7B7-6661-E544-733B-00CAA008916A}"/>
          </ac:picMkLst>
        </pc:picChg>
      </pc:sldChg>
      <pc:sldChg chg="addSp delSp modSp add del mod">
        <pc:chgData name="Sarah Tatarczuk" userId="6766bf84-a865-4618-b346-b1a73df98a94" providerId="ADAL" clId="{823DAD04-86DD-4D11-994C-8D9DEA71437F}" dt="2023-01-09T19:02:50.040" v="4108" actId="47"/>
        <pc:sldMkLst>
          <pc:docMk/>
          <pc:sldMk cId="2710965623" sldId="285"/>
        </pc:sldMkLst>
        <pc:spChg chg="mod">
          <ac:chgData name="Sarah Tatarczuk" userId="6766bf84-a865-4618-b346-b1a73df98a94" providerId="ADAL" clId="{823DAD04-86DD-4D11-994C-8D9DEA71437F}" dt="2023-01-09T18:26:24.359" v="3703" actId="14100"/>
          <ac:spMkLst>
            <pc:docMk/>
            <pc:sldMk cId="2710965623" sldId="285"/>
            <ac:spMk id="2" creationId="{45C1484A-33E9-41CF-3132-C4EB09A47197}"/>
          </ac:spMkLst>
        </pc:spChg>
        <pc:spChg chg="add del mod">
          <ac:chgData name="Sarah Tatarczuk" userId="6766bf84-a865-4618-b346-b1a73df98a94" providerId="ADAL" clId="{823DAD04-86DD-4D11-994C-8D9DEA71437F}" dt="2023-01-09T18:24:13.072" v="3656" actId="478"/>
          <ac:spMkLst>
            <pc:docMk/>
            <pc:sldMk cId="2710965623" sldId="285"/>
            <ac:spMk id="7" creationId="{FFBA2331-6594-55C5-4C5E-78810200E857}"/>
          </ac:spMkLst>
        </pc:spChg>
        <pc:spChg chg="add del mod">
          <ac:chgData name="Sarah Tatarczuk" userId="6766bf84-a865-4618-b346-b1a73df98a94" providerId="ADAL" clId="{823DAD04-86DD-4D11-994C-8D9DEA71437F}" dt="2023-01-09T18:25:51.049" v="3695" actId="931"/>
          <ac:spMkLst>
            <pc:docMk/>
            <pc:sldMk cId="2710965623" sldId="285"/>
            <ac:spMk id="9" creationId="{F88C4404-2AE5-06DB-9C3F-B386D070287A}"/>
          </ac:spMkLst>
        </pc:spChg>
        <pc:spChg chg="add mod">
          <ac:chgData name="Sarah Tatarczuk" userId="6766bf84-a865-4618-b346-b1a73df98a94" providerId="ADAL" clId="{823DAD04-86DD-4D11-994C-8D9DEA71437F}" dt="2023-01-09T18:25:57.656" v="3697" actId="21"/>
          <ac:spMkLst>
            <pc:docMk/>
            <pc:sldMk cId="2710965623" sldId="285"/>
            <ac:spMk id="13" creationId="{041FC97D-EE90-F3AE-EAF7-E762F182DB82}"/>
          </ac:spMkLst>
        </pc:spChg>
        <pc:graphicFrameChg chg="add del mod">
          <ac:chgData name="Sarah Tatarczuk" userId="6766bf84-a865-4618-b346-b1a73df98a94" providerId="ADAL" clId="{823DAD04-86DD-4D11-994C-8D9DEA71437F}" dt="2023-01-09T18:24:22.285" v="3659" actId="478"/>
          <ac:graphicFrameMkLst>
            <pc:docMk/>
            <pc:sldMk cId="2710965623" sldId="285"/>
            <ac:graphicFrameMk id="6" creationId="{FEA4AE53-36E0-2A3B-9732-86C86720F3C2}"/>
          </ac:graphicFrameMkLst>
        </pc:graphicFrameChg>
        <pc:picChg chg="add del mod">
          <ac:chgData name="Sarah Tatarczuk" userId="6766bf84-a865-4618-b346-b1a73df98a94" providerId="ADAL" clId="{823DAD04-86DD-4D11-994C-8D9DEA71437F}" dt="2023-01-09T18:25:57.656" v="3697" actId="21"/>
          <ac:picMkLst>
            <pc:docMk/>
            <pc:sldMk cId="2710965623" sldId="285"/>
            <ac:picMk id="11" creationId="{C11AB54C-88C6-2E7B-5867-FC609E4461EE}"/>
          </ac:picMkLst>
        </pc:picChg>
        <pc:picChg chg="add mod">
          <ac:chgData name="Sarah Tatarczuk" userId="6766bf84-a865-4618-b346-b1a73df98a94" providerId="ADAL" clId="{823DAD04-86DD-4D11-994C-8D9DEA71437F}" dt="2023-01-09T18:26:21.028" v="3702" actId="1076"/>
          <ac:picMkLst>
            <pc:docMk/>
            <pc:sldMk cId="2710965623" sldId="285"/>
            <ac:picMk id="14" creationId="{6179E80A-5743-5F44-DE6F-7881FB51D516}"/>
          </ac:picMkLst>
        </pc:picChg>
      </pc:sldChg>
      <pc:sldChg chg="add del">
        <pc:chgData name="Sarah Tatarczuk" userId="6766bf84-a865-4618-b346-b1a73df98a94" providerId="ADAL" clId="{823DAD04-86DD-4D11-994C-8D9DEA71437F}" dt="2023-01-09T18:26:53.289" v="3704" actId="2696"/>
        <pc:sldMkLst>
          <pc:docMk/>
          <pc:sldMk cId="3774610767" sldId="286"/>
        </pc:sldMkLst>
      </pc:sldChg>
      <pc:sldChg chg="add del">
        <pc:chgData name="Sarah Tatarczuk" userId="6766bf84-a865-4618-b346-b1a73df98a94" providerId="ADAL" clId="{823DAD04-86DD-4D11-994C-8D9DEA71437F}" dt="2023-01-09T19:28:28.909" v="4365" actId="47"/>
        <pc:sldMkLst>
          <pc:docMk/>
          <pc:sldMk cId="3066210024" sldId="287"/>
        </pc:sldMkLst>
      </pc:sldChg>
      <pc:sldChg chg="add del">
        <pc:chgData name="Sarah Tatarczuk" userId="6766bf84-a865-4618-b346-b1a73df98a94" providerId="ADAL" clId="{823DAD04-86DD-4D11-994C-8D9DEA71437F}" dt="2023-01-09T19:28:27.735" v="4364" actId="47"/>
        <pc:sldMkLst>
          <pc:docMk/>
          <pc:sldMk cId="4278684474" sldId="288"/>
        </pc:sldMkLst>
      </pc:sldChg>
      <pc:sldChg chg="add del">
        <pc:chgData name="Sarah Tatarczuk" userId="6766bf84-a865-4618-b346-b1a73df98a94" providerId="ADAL" clId="{823DAD04-86DD-4D11-994C-8D9DEA71437F}" dt="2023-01-09T19:38:54.482" v="4797" actId="2696"/>
        <pc:sldMkLst>
          <pc:docMk/>
          <pc:sldMk cId="4264931494" sldId="289"/>
        </pc:sldMkLst>
      </pc:sldChg>
      <pc:sldChg chg="add del">
        <pc:chgData name="Sarah Tatarczuk" userId="6766bf84-a865-4618-b346-b1a73df98a94" providerId="ADAL" clId="{823DAD04-86DD-4D11-994C-8D9DEA71437F}" dt="2023-01-09T19:28:30.259" v="4366" actId="47"/>
        <pc:sldMkLst>
          <pc:docMk/>
          <pc:sldMk cId="3525327828" sldId="290"/>
        </pc:sldMkLst>
      </pc:sldChg>
      <pc:sldChg chg="addSp delSp modSp add del mod ord modClrScheme chgLayout modNotesTx">
        <pc:chgData name="Sarah Tatarczuk" userId="6766bf84-a865-4618-b346-b1a73df98a94" providerId="ADAL" clId="{823DAD04-86DD-4D11-994C-8D9DEA71437F}" dt="2023-01-10T18:37:13.171" v="7125" actId="2696"/>
        <pc:sldMkLst>
          <pc:docMk/>
          <pc:sldMk cId="940806612" sldId="291"/>
        </pc:sldMkLst>
        <pc:spChg chg="del mod">
          <ac:chgData name="Sarah Tatarczuk" userId="6766bf84-a865-4618-b346-b1a73df98a94" providerId="ADAL" clId="{823DAD04-86DD-4D11-994C-8D9DEA71437F}" dt="2023-01-09T18:58:53.435" v="3998" actId="478"/>
          <ac:spMkLst>
            <pc:docMk/>
            <pc:sldMk cId="940806612" sldId="291"/>
            <ac:spMk id="2" creationId="{45C1484A-33E9-41CF-3132-C4EB09A47197}"/>
          </ac:spMkLst>
        </pc:spChg>
        <pc:spChg chg="mod ord">
          <ac:chgData name="Sarah Tatarczuk" userId="6766bf84-a865-4618-b346-b1a73df98a94" providerId="ADAL" clId="{823DAD04-86DD-4D11-994C-8D9DEA71437F}" dt="2023-01-09T18:59:30.641" v="4006" actId="700"/>
          <ac:spMkLst>
            <pc:docMk/>
            <pc:sldMk cId="940806612" sldId="291"/>
            <ac:spMk id="4" creationId="{D228B6C4-C98F-0FF4-90EF-D46AA6EF0760}"/>
          </ac:spMkLst>
        </pc:spChg>
        <pc:spChg chg="add del mod">
          <ac:chgData name="Sarah Tatarczuk" userId="6766bf84-a865-4618-b346-b1a73df98a94" providerId="ADAL" clId="{823DAD04-86DD-4D11-994C-8D9DEA71437F}" dt="2023-01-09T18:59:30.641" v="4006" actId="700"/>
          <ac:spMkLst>
            <pc:docMk/>
            <pc:sldMk cId="940806612" sldId="291"/>
            <ac:spMk id="8" creationId="{8C65C883-C0FB-7EF6-1253-D70737ABBA2F}"/>
          </ac:spMkLst>
        </pc:spChg>
        <pc:spChg chg="add mod">
          <ac:chgData name="Sarah Tatarczuk" userId="6766bf84-a865-4618-b346-b1a73df98a94" providerId="ADAL" clId="{823DAD04-86DD-4D11-994C-8D9DEA71437F}" dt="2023-01-09T19:02:32.580" v="4105" actId="1076"/>
          <ac:spMkLst>
            <pc:docMk/>
            <pc:sldMk cId="940806612" sldId="291"/>
            <ac:spMk id="9" creationId="{D9150D13-7D63-A84C-BFDA-D5016603EB85}"/>
          </ac:spMkLst>
        </pc:spChg>
        <pc:spChg chg="mod ord">
          <ac:chgData name="Sarah Tatarczuk" userId="6766bf84-a865-4618-b346-b1a73df98a94" providerId="ADAL" clId="{823DAD04-86DD-4D11-994C-8D9DEA71437F}" dt="2023-01-09T19:01:53.509" v="4085" actId="1076"/>
          <ac:spMkLst>
            <pc:docMk/>
            <pc:sldMk cId="940806612" sldId="291"/>
            <ac:spMk id="13" creationId="{041FC97D-EE90-F3AE-EAF7-E762F182DB82}"/>
          </ac:spMkLst>
        </pc:spChg>
        <pc:graphicFrameChg chg="add del mod">
          <ac:chgData name="Sarah Tatarczuk" userId="6766bf84-a865-4618-b346-b1a73df98a94" providerId="ADAL" clId="{823DAD04-86DD-4D11-994C-8D9DEA71437F}" dt="2023-01-09T18:54:48.348" v="3903" actId="478"/>
          <ac:graphicFrameMkLst>
            <pc:docMk/>
            <pc:sldMk cId="940806612" sldId="291"/>
            <ac:graphicFrameMk id="3" creationId="{85EDA73D-21CF-34AB-906F-B902998ABFB8}"/>
          </ac:graphicFrameMkLst>
        </pc:graphicFrameChg>
        <pc:graphicFrameChg chg="add mod">
          <ac:chgData name="Sarah Tatarczuk" userId="6766bf84-a865-4618-b346-b1a73df98a94" providerId="ADAL" clId="{823DAD04-86DD-4D11-994C-8D9DEA71437F}" dt="2023-01-09T19:07:13.206" v="4173"/>
          <ac:graphicFrameMkLst>
            <pc:docMk/>
            <pc:sldMk cId="940806612" sldId="291"/>
            <ac:graphicFrameMk id="6" creationId="{85EDA73D-21CF-34AB-906F-B902998ABFB8}"/>
          </ac:graphicFrameMkLst>
        </pc:graphicFrameChg>
        <pc:picChg chg="mod">
          <ac:chgData name="Sarah Tatarczuk" userId="6766bf84-a865-4618-b346-b1a73df98a94" providerId="ADAL" clId="{823DAD04-86DD-4D11-994C-8D9DEA71437F}" dt="2023-01-09T19:02:35.514" v="4106" actId="1076"/>
          <ac:picMkLst>
            <pc:docMk/>
            <pc:sldMk cId="940806612" sldId="291"/>
            <ac:picMk id="14" creationId="{6179E80A-5743-5F44-DE6F-7881FB51D516}"/>
          </ac:picMkLst>
        </pc:picChg>
      </pc:sldChg>
      <pc:sldChg chg="addSp delSp modSp add del mod setBg">
        <pc:chgData name="Sarah Tatarczuk" userId="6766bf84-a865-4618-b346-b1a73df98a94" providerId="ADAL" clId="{823DAD04-86DD-4D11-994C-8D9DEA71437F}" dt="2023-01-10T18:39:11.098" v="7175" actId="2696"/>
        <pc:sldMkLst>
          <pc:docMk/>
          <pc:sldMk cId="502663652" sldId="292"/>
        </pc:sldMkLst>
        <pc:spChg chg="mod">
          <ac:chgData name="Sarah Tatarczuk" userId="6766bf84-a865-4618-b346-b1a73df98a94" providerId="ADAL" clId="{823DAD04-86DD-4D11-994C-8D9DEA71437F}" dt="2023-01-09T19:06:53.016" v="4169"/>
          <ac:spMkLst>
            <pc:docMk/>
            <pc:sldMk cId="502663652" sldId="292"/>
            <ac:spMk id="4" creationId="{D228B6C4-C98F-0FF4-90EF-D46AA6EF0760}"/>
          </ac:spMkLst>
        </pc:spChg>
        <pc:spChg chg="mod">
          <ac:chgData name="Sarah Tatarczuk" userId="6766bf84-a865-4618-b346-b1a73df98a94" providerId="ADAL" clId="{823DAD04-86DD-4D11-994C-8D9DEA71437F}" dt="2023-01-09T19:04:56.491" v="4115" actId="20577"/>
          <ac:spMkLst>
            <pc:docMk/>
            <pc:sldMk cId="502663652" sldId="292"/>
            <ac:spMk id="9" creationId="{D9150D13-7D63-A84C-BFDA-D5016603EB85}"/>
          </ac:spMkLst>
        </pc:spChg>
        <pc:spChg chg="mod">
          <ac:chgData name="Sarah Tatarczuk" userId="6766bf84-a865-4618-b346-b1a73df98a94" providerId="ADAL" clId="{823DAD04-86DD-4D11-994C-8D9DEA71437F}" dt="2023-01-09T19:11:12.277" v="4213" actId="1076"/>
          <ac:spMkLst>
            <pc:docMk/>
            <pc:sldMk cId="502663652" sldId="292"/>
            <ac:spMk id="13" creationId="{041FC97D-EE90-F3AE-EAF7-E762F182DB82}"/>
          </ac:spMkLst>
        </pc:spChg>
        <pc:graphicFrameChg chg="add mod">
          <ac:chgData name="Sarah Tatarczuk" userId="6766bf84-a865-4618-b346-b1a73df98a94" providerId="ADAL" clId="{823DAD04-86DD-4D11-994C-8D9DEA71437F}" dt="2023-01-09T19:10:35.515" v="4211"/>
          <ac:graphicFrameMkLst>
            <pc:docMk/>
            <pc:sldMk cId="502663652" sldId="292"/>
            <ac:graphicFrameMk id="2" creationId="{14028876-84A8-45D2-9260-A9A633AFEE51}"/>
          </ac:graphicFrameMkLst>
        </pc:graphicFrameChg>
        <pc:graphicFrameChg chg="del">
          <ac:chgData name="Sarah Tatarczuk" userId="6766bf84-a865-4618-b346-b1a73df98a94" providerId="ADAL" clId="{823DAD04-86DD-4D11-994C-8D9DEA71437F}" dt="2023-01-09T19:06:38.837" v="4165" actId="478"/>
          <ac:graphicFrameMkLst>
            <pc:docMk/>
            <pc:sldMk cId="502663652" sldId="292"/>
            <ac:graphicFrameMk id="6" creationId="{85EDA73D-21CF-34AB-906F-B902998ABFB8}"/>
          </ac:graphicFrameMkLst>
        </pc:graphicFrameChg>
        <pc:picChg chg="mod">
          <ac:chgData name="Sarah Tatarczuk" userId="6766bf84-a865-4618-b346-b1a73df98a94" providerId="ADAL" clId="{823DAD04-86DD-4D11-994C-8D9DEA71437F}" dt="2023-01-09T19:04:49.490" v="4109" actId="14826"/>
          <ac:picMkLst>
            <pc:docMk/>
            <pc:sldMk cId="502663652" sldId="292"/>
            <ac:picMk id="14" creationId="{6179E80A-5743-5F44-DE6F-7881FB51D516}"/>
          </ac:picMkLst>
        </pc:picChg>
      </pc:sldChg>
      <pc:sldChg chg="addSp delSp modSp add del mod">
        <pc:chgData name="Sarah Tatarczuk" userId="6766bf84-a865-4618-b346-b1a73df98a94" providerId="ADAL" clId="{823DAD04-86DD-4D11-994C-8D9DEA71437F}" dt="2023-01-10T18:40:54.584" v="7229" actId="2696"/>
        <pc:sldMkLst>
          <pc:docMk/>
          <pc:sldMk cId="1800858148" sldId="293"/>
        </pc:sldMkLst>
        <pc:spChg chg="mod">
          <ac:chgData name="Sarah Tatarczuk" userId="6766bf84-a865-4618-b346-b1a73df98a94" providerId="ADAL" clId="{823DAD04-86DD-4D11-994C-8D9DEA71437F}" dt="2023-01-09T19:11:43.166" v="4248" actId="20577"/>
          <ac:spMkLst>
            <pc:docMk/>
            <pc:sldMk cId="1800858148" sldId="293"/>
            <ac:spMk id="9" creationId="{D9150D13-7D63-A84C-BFDA-D5016603EB85}"/>
          </ac:spMkLst>
        </pc:spChg>
        <pc:spChg chg="del">
          <ac:chgData name="Sarah Tatarczuk" userId="6766bf84-a865-4618-b346-b1a73df98a94" providerId="ADAL" clId="{823DAD04-86DD-4D11-994C-8D9DEA71437F}" dt="2023-01-09T19:28:14.344" v="4361" actId="478"/>
          <ac:spMkLst>
            <pc:docMk/>
            <pc:sldMk cId="1800858148" sldId="293"/>
            <ac:spMk id="13" creationId="{041FC97D-EE90-F3AE-EAF7-E762F182DB82}"/>
          </ac:spMkLst>
        </pc:spChg>
        <pc:graphicFrameChg chg="del">
          <ac:chgData name="Sarah Tatarczuk" userId="6766bf84-a865-4618-b346-b1a73df98a94" providerId="ADAL" clId="{823DAD04-86DD-4D11-994C-8D9DEA71437F}" dt="2023-01-09T19:22:47.857" v="4252" actId="478"/>
          <ac:graphicFrameMkLst>
            <pc:docMk/>
            <pc:sldMk cId="1800858148" sldId="293"/>
            <ac:graphicFrameMk id="2" creationId="{14028876-84A8-45D2-9260-A9A633AFEE51}"/>
          </ac:graphicFrameMkLst>
        </pc:graphicFrameChg>
        <pc:graphicFrameChg chg="add mod">
          <ac:chgData name="Sarah Tatarczuk" userId="6766bf84-a865-4618-b346-b1a73df98a94" providerId="ADAL" clId="{823DAD04-86DD-4D11-994C-8D9DEA71437F}" dt="2023-01-09T19:28:06.447" v="4360"/>
          <ac:graphicFrameMkLst>
            <pc:docMk/>
            <pc:sldMk cId="1800858148" sldId="293"/>
            <ac:graphicFrameMk id="3" creationId="{317EC48F-00ED-C9D2-E1DD-1C0E223D4EA3}"/>
          </ac:graphicFrameMkLst>
        </pc:graphicFrameChg>
        <pc:picChg chg="del mod">
          <ac:chgData name="Sarah Tatarczuk" userId="6766bf84-a865-4618-b346-b1a73df98a94" providerId="ADAL" clId="{823DAD04-86DD-4D11-994C-8D9DEA71437F}" dt="2023-01-10T18:40:16.007" v="7221" actId="21"/>
          <ac:picMkLst>
            <pc:docMk/>
            <pc:sldMk cId="1800858148" sldId="293"/>
            <ac:picMk id="14" creationId="{6179E80A-5743-5F44-DE6F-7881FB51D516}"/>
          </ac:picMkLst>
        </pc:picChg>
      </pc:sldChg>
      <pc:sldChg chg="addSp delSp modSp add del mod modNotesTx">
        <pc:chgData name="Sarah Tatarczuk" userId="6766bf84-a865-4618-b346-b1a73df98a94" providerId="ADAL" clId="{823DAD04-86DD-4D11-994C-8D9DEA71437F}" dt="2023-01-10T18:48:27.500" v="7362" actId="2696"/>
        <pc:sldMkLst>
          <pc:docMk/>
          <pc:sldMk cId="1340398020" sldId="294"/>
        </pc:sldMkLst>
        <pc:spChg chg="add mod">
          <ac:chgData name="Sarah Tatarczuk" userId="6766bf84-a865-4618-b346-b1a73df98a94" providerId="ADAL" clId="{823DAD04-86DD-4D11-994C-8D9DEA71437F}" dt="2023-01-09T19:36:37.141" v="4596" actId="1076"/>
          <ac:spMkLst>
            <pc:docMk/>
            <pc:sldMk cId="1340398020" sldId="294"/>
            <ac:spMk id="2" creationId="{2EC5BD6F-E68A-69B9-F12A-D792C909A464}"/>
          </ac:spMkLst>
        </pc:spChg>
        <pc:spChg chg="add del mod">
          <ac:chgData name="Sarah Tatarczuk" userId="6766bf84-a865-4618-b346-b1a73df98a94" providerId="ADAL" clId="{823DAD04-86DD-4D11-994C-8D9DEA71437F}" dt="2023-01-09T19:33:00.475" v="4509" actId="478"/>
          <ac:spMkLst>
            <pc:docMk/>
            <pc:sldMk cId="1340398020" sldId="294"/>
            <ac:spMk id="6" creationId="{056F7B68-9DF5-55FC-8630-996E2EF715EE}"/>
          </ac:spMkLst>
        </pc:spChg>
        <pc:spChg chg="add del mod">
          <ac:chgData name="Sarah Tatarczuk" userId="6766bf84-a865-4618-b346-b1a73df98a94" providerId="ADAL" clId="{823DAD04-86DD-4D11-994C-8D9DEA71437F}" dt="2023-01-09T19:33:15.375" v="4514" actId="478"/>
          <ac:spMkLst>
            <pc:docMk/>
            <pc:sldMk cId="1340398020" sldId="294"/>
            <ac:spMk id="8" creationId="{0C58E033-0A6F-ECD6-886C-A9A8176A4AFC}"/>
          </ac:spMkLst>
        </pc:spChg>
        <pc:spChg chg="mod">
          <ac:chgData name="Sarah Tatarczuk" userId="6766bf84-a865-4618-b346-b1a73df98a94" providerId="ADAL" clId="{823DAD04-86DD-4D11-994C-8D9DEA71437F}" dt="2023-01-09T19:40:01.701" v="4856" actId="1076"/>
          <ac:spMkLst>
            <pc:docMk/>
            <pc:sldMk cId="1340398020" sldId="294"/>
            <ac:spMk id="9" creationId="{D9150D13-7D63-A84C-BFDA-D5016603EB85}"/>
          </ac:spMkLst>
        </pc:spChg>
        <pc:spChg chg="add mod">
          <ac:chgData name="Sarah Tatarczuk" userId="6766bf84-a865-4618-b346-b1a73df98a94" providerId="ADAL" clId="{823DAD04-86DD-4D11-994C-8D9DEA71437F}" dt="2023-01-09T19:37:09.622" v="4600" actId="2710"/>
          <ac:spMkLst>
            <pc:docMk/>
            <pc:sldMk cId="1340398020" sldId="294"/>
            <ac:spMk id="13" creationId="{34426B22-FED4-8928-5EE3-24AD75EE01A7}"/>
          </ac:spMkLst>
        </pc:spChg>
        <pc:graphicFrameChg chg="del">
          <ac:chgData name="Sarah Tatarczuk" userId="6766bf84-a865-4618-b346-b1a73df98a94" providerId="ADAL" clId="{823DAD04-86DD-4D11-994C-8D9DEA71437F}" dt="2023-01-09T19:29:10.687" v="4398" actId="478"/>
          <ac:graphicFrameMkLst>
            <pc:docMk/>
            <pc:sldMk cId="1340398020" sldId="294"/>
            <ac:graphicFrameMk id="3" creationId="{317EC48F-00ED-C9D2-E1DD-1C0E223D4EA3}"/>
          </ac:graphicFrameMkLst>
        </pc:graphicFrameChg>
        <pc:picChg chg="add del">
          <ac:chgData name="Sarah Tatarczuk" userId="6766bf84-a865-4618-b346-b1a73df98a94" providerId="ADAL" clId="{823DAD04-86DD-4D11-994C-8D9DEA71437F}" dt="2023-01-09T19:33:25.530" v="4516" actId="478"/>
          <ac:picMkLst>
            <pc:docMk/>
            <pc:sldMk cId="1340398020" sldId="294"/>
            <ac:picMk id="11" creationId="{B166E74A-276D-AB0A-80ED-B88702AF219A}"/>
          </ac:picMkLst>
        </pc:picChg>
        <pc:picChg chg="mod">
          <ac:chgData name="Sarah Tatarczuk" userId="6766bf84-a865-4618-b346-b1a73df98a94" providerId="ADAL" clId="{823DAD04-86DD-4D11-994C-8D9DEA71437F}" dt="2023-01-09T19:39:51.359" v="4853" actId="1076"/>
          <ac:picMkLst>
            <pc:docMk/>
            <pc:sldMk cId="1340398020" sldId="294"/>
            <ac:picMk id="14" creationId="{6179E80A-5743-5F44-DE6F-7881FB51D516}"/>
          </ac:picMkLst>
        </pc:picChg>
      </pc:sldChg>
      <pc:sldChg chg="addSp delSp modSp add del mod modNotesTx">
        <pc:chgData name="Sarah Tatarczuk" userId="6766bf84-a865-4618-b346-b1a73df98a94" providerId="ADAL" clId="{823DAD04-86DD-4D11-994C-8D9DEA71437F}" dt="2023-01-10T18:51:41.161" v="7460" actId="2696"/>
        <pc:sldMkLst>
          <pc:docMk/>
          <pc:sldMk cId="258065230" sldId="295"/>
        </pc:sldMkLst>
        <pc:spChg chg="del">
          <ac:chgData name="Sarah Tatarczuk" userId="6766bf84-a865-4618-b346-b1a73df98a94" providerId="ADAL" clId="{823DAD04-86DD-4D11-994C-8D9DEA71437F}" dt="2023-01-09T19:41:33.482" v="4860" actId="478"/>
          <ac:spMkLst>
            <pc:docMk/>
            <pc:sldMk cId="258065230" sldId="295"/>
            <ac:spMk id="2" creationId="{2EC5BD6F-E68A-69B9-F12A-D792C909A464}"/>
          </ac:spMkLst>
        </pc:spChg>
        <pc:spChg chg="add del mod">
          <ac:chgData name="Sarah Tatarczuk" userId="6766bf84-a865-4618-b346-b1a73df98a94" providerId="ADAL" clId="{823DAD04-86DD-4D11-994C-8D9DEA71437F}" dt="2023-01-10T18:49:40.944" v="7437" actId="21"/>
          <ac:spMkLst>
            <pc:docMk/>
            <pc:sldMk cId="258065230" sldId="295"/>
            <ac:spMk id="6" creationId="{7B898EAF-7E89-1D4A-A5BF-6343605DABAF}"/>
          </ac:spMkLst>
        </pc:spChg>
        <pc:spChg chg="mod">
          <ac:chgData name="Sarah Tatarczuk" userId="6766bf84-a865-4618-b346-b1a73df98a94" providerId="ADAL" clId="{823DAD04-86DD-4D11-994C-8D9DEA71437F}" dt="2023-01-09T19:40:16.540" v="4858" actId="14100"/>
          <ac:spMkLst>
            <pc:docMk/>
            <pc:sldMk cId="258065230" sldId="295"/>
            <ac:spMk id="9" creationId="{D9150D13-7D63-A84C-BFDA-D5016603EB85}"/>
          </ac:spMkLst>
        </pc:spChg>
        <pc:spChg chg="del">
          <ac:chgData name="Sarah Tatarczuk" userId="6766bf84-a865-4618-b346-b1a73df98a94" providerId="ADAL" clId="{823DAD04-86DD-4D11-994C-8D9DEA71437F}" dt="2023-01-09T19:41:34.756" v="4861" actId="478"/>
          <ac:spMkLst>
            <pc:docMk/>
            <pc:sldMk cId="258065230" sldId="295"/>
            <ac:spMk id="13" creationId="{34426B22-FED4-8928-5EE3-24AD75EE01A7}"/>
          </ac:spMkLst>
        </pc:spChg>
        <pc:graphicFrameChg chg="add mod modGraphic">
          <ac:chgData name="Sarah Tatarczuk" userId="6766bf84-a865-4618-b346-b1a73df98a94" providerId="ADAL" clId="{823DAD04-86DD-4D11-994C-8D9DEA71437F}" dt="2023-01-09T19:46:19.643" v="4892" actId="1076"/>
          <ac:graphicFrameMkLst>
            <pc:docMk/>
            <pc:sldMk cId="258065230" sldId="295"/>
            <ac:graphicFrameMk id="7" creationId="{0561C495-F5FD-3EBD-ADEF-17BB8C301192}"/>
          </ac:graphicFrameMkLst>
        </pc:graphicFrameChg>
        <pc:picChg chg="mod">
          <ac:chgData name="Sarah Tatarczuk" userId="6766bf84-a865-4618-b346-b1a73df98a94" providerId="ADAL" clId="{823DAD04-86DD-4D11-994C-8D9DEA71437F}" dt="2023-01-09T19:40:14.115" v="4857" actId="1076"/>
          <ac:picMkLst>
            <pc:docMk/>
            <pc:sldMk cId="258065230" sldId="295"/>
            <ac:picMk id="14" creationId="{6179E80A-5743-5F44-DE6F-7881FB51D516}"/>
          </ac:picMkLst>
        </pc:picChg>
      </pc:sldChg>
      <pc:sldChg chg="addSp delSp modSp add del mod modNotesTx">
        <pc:chgData name="Sarah Tatarczuk" userId="6766bf84-a865-4618-b346-b1a73df98a94" providerId="ADAL" clId="{823DAD04-86DD-4D11-994C-8D9DEA71437F}" dt="2023-01-10T19:01:22.755" v="7786" actId="47"/>
        <pc:sldMkLst>
          <pc:docMk/>
          <pc:sldMk cId="199225052" sldId="296"/>
        </pc:sldMkLst>
        <pc:spChg chg="add del mod">
          <ac:chgData name="Sarah Tatarczuk" userId="6766bf84-a865-4618-b346-b1a73df98a94" providerId="ADAL" clId="{823DAD04-86DD-4D11-994C-8D9DEA71437F}" dt="2023-01-09T20:28:30.412" v="5374" actId="478"/>
          <ac:spMkLst>
            <pc:docMk/>
            <pc:sldMk cId="199225052" sldId="296"/>
            <ac:spMk id="3" creationId="{156D40F7-E299-F7E8-2D63-AAFF0D8034C7}"/>
          </ac:spMkLst>
        </pc:spChg>
        <pc:spChg chg="del">
          <ac:chgData name="Sarah Tatarczuk" userId="6766bf84-a865-4618-b346-b1a73df98a94" providerId="ADAL" clId="{823DAD04-86DD-4D11-994C-8D9DEA71437F}" dt="2023-01-09T19:50:28.246" v="4899" actId="478"/>
          <ac:spMkLst>
            <pc:docMk/>
            <pc:sldMk cId="199225052" sldId="296"/>
            <ac:spMk id="6" creationId="{7B898EAF-7E89-1D4A-A5BF-6343605DABAF}"/>
          </ac:spMkLst>
        </pc:spChg>
        <pc:spChg chg="add mod">
          <ac:chgData name="Sarah Tatarczuk" userId="6766bf84-a865-4618-b346-b1a73df98a94" providerId="ADAL" clId="{823DAD04-86DD-4D11-994C-8D9DEA71437F}" dt="2023-01-09T20:56:44.033" v="6047" actId="1076"/>
          <ac:spMkLst>
            <pc:docMk/>
            <pc:sldMk cId="199225052" sldId="296"/>
            <ac:spMk id="6" creationId="{D4D17258-EB65-481E-6706-138482CFE66A}"/>
          </ac:spMkLst>
        </pc:spChg>
        <pc:spChg chg="add del mod">
          <ac:chgData name="Sarah Tatarczuk" userId="6766bf84-a865-4618-b346-b1a73df98a94" providerId="ADAL" clId="{823DAD04-86DD-4D11-994C-8D9DEA71437F}" dt="2023-01-09T20:28:32.971" v="5375" actId="478"/>
          <ac:spMkLst>
            <pc:docMk/>
            <pc:sldMk cId="199225052" sldId="296"/>
            <ac:spMk id="8" creationId="{F29844B8-8EB9-7CA6-6CFD-69A412F75484}"/>
          </ac:spMkLst>
        </pc:spChg>
        <pc:spChg chg="mod">
          <ac:chgData name="Sarah Tatarczuk" userId="6766bf84-a865-4618-b346-b1a73df98a94" providerId="ADAL" clId="{823DAD04-86DD-4D11-994C-8D9DEA71437F}" dt="2023-01-09T20:36:03.339" v="5467" actId="14100"/>
          <ac:spMkLst>
            <pc:docMk/>
            <pc:sldMk cId="199225052" sldId="296"/>
            <ac:spMk id="9" creationId="{D9150D13-7D63-A84C-BFDA-D5016603EB85}"/>
          </ac:spMkLst>
        </pc:spChg>
        <pc:spChg chg="add del mod">
          <ac:chgData name="Sarah Tatarczuk" userId="6766bf84-a865-4618-b346-b1a73df98a94" providerId="ADAL" clId="{823DAD04-86DD-4D11-994C-8D9DEA71437F}" dt="2023-01-09T20:28:04.180" v="5371" actId="478"/>
          <ac:spMkLst>
            <pc:docMk/>
            <pc:sldMk cId="199225052" sldId="296"/>
            <ac:spMk id="10" creationId="{018C78B7-2E04-DC4B-C52D-67F8769A8F7B}"/>
          </ac:spMkLst>
        </pc:spChg>
        <pc:spChg chg="add mod">
          <ac:chgData name="Sarah Tatarczuk" userId="6766bf84-a865-4618-b346-b1a73df98a94" providerId="ADAL" clId="{823DAD04-86DD-4D11-994C-8D9DEA71437F}" dt="2023-01-09T20:56:44.033" v="6047" actId="1076"/>
          <ac:spMkLst>
            <pc:docMk/>
            <pc:sldMk cId="199225052" sldId="296"/>
            <ac:spMk id="11" creationId="{29E302E1-2A1E-9B9C-EB4A-ABB1A46F044F}"/>
          </ac:spMkLst>
        </pc:spChg>
        <pc:spChg chg="add mod">
          <ac:chgData name="Sarah Tatarczuk" userId="6766bf84-a865-4618-b346-b1a73df98a94" providerId="ADAL" clId="{823DAD04-86DD-4D11-994C-8D9DEA71437F}" dt="2023-01-09T20:56:22.649" v="6044" actId="1076"/>
          <ac:spMkLst>
            <pc:docMk/>
            <pc:sldMk cId="199225052" sldId="296"/>
            <ac:spMk id="15" creationId="{E74D064C-15D1-40FD-94D6-F90AE5BBF38C}"/>
          </ac:spMkLst>
        </pc:spChg>
        <pc:spChg chg="add mod">
          <ac:chgData name="Sarah Tatarczuk" userId="6766bf84-a865-4618-b346-b1a73df98a94" providerId="ADAL" clId="{823DAD04-86DD-4D11-994C-8D9DEA71437F}" dt="2023-01-09T20:56:22.649" v="6044" actId="1076"/>
          <ac:spMkLst>
            <pc:docMk/>
            <pc:sldMk cId="199225052" sldId="296"/>
            <ac:spMk id="16" creationId="{D8CC725E-8CF4-9495-C2B4-A50D678E7EB2}"/>
          </ac:spMkLst>
        </pc:spChg>
        <pc:graphicFrameChg chg="del">
          <ac:chgData name="Sarah Tatarczuk" userId="6766bf84-a865-4618-b346-b1a73df98a94" providerId="ADAL" clId="{823DAD04-86DD-4D11-994C-8D9DEA71437F}" dt="2023-01-09T19:50:26.705" v="4898" actId="478"/>
          <ac:graphicFrameMkLst>
            <pc:docMk/>
            <pc:sldMk cId="199225052" sldId="296"/>
            <ac:graphicFrameMk id="7" creationId="{0561C495-F5FD-3EBD-ADEF-17BB8C301192}"/>
          </ac:graphicFrameMkLst>
        </pc:graphicFrameChg>
        <pc:graphicFrameChg chg="add mod">
          <ac:chgData name="Sarah Tatarczuk" userId="6766bf84-a865-4618-b346-b1a73df98a94" providerId="ADAL" clId="{823DAD04-86DD-4D11-994C-8D9DEA71437F}" dt="2023-01-09T20:56:16.811" v="6042" actId="1076"/>
          <ac:graphicFrameMkLst>
            <pc:docMk/>
            <pc:sldMk cId="199225052" sldId="296"/>
            <ac:graphicFrameMk id="7" creationId="{82383E56-D1D5-9CB8-E43B-7C05A1C061BA}"/>
          </ac:graphicFrameMkLst>
        </pc:graphicFrameChg>
        <pc:graphicFrameChg chg="add del mod modGraphic">
          <ac:chgData name="Sarah Tatarczuk" userId="6766bf84-a865-4618-b346-b1a73df98a94" providerId="ADAL" clId="{823DAD04-86DD-4D11-994C-8D9DEA71437F}" dt="2023-01-10T19:00:01.171" v="7752" actId="21"/>
          <ac:graphicFrameMkLst>
            <pc:docMk/>
            <pc:sldMk cId="199225052" sldId="296"/>
            <ac:graphicFrameMk id="12" creationId="{2F36272B-7EC9-28A8-C3D6-1F59C786B356}"/>
          </ac:graphicFrameMkLst>
        </pc:graphicFrameChg>
        <pc:graphicFrameChg chg="add mod">
          <ac:chgData name="Sarah Tatarczuk" userId="6766bf84-a865-4618-b346-b1a73df98a94" providerId="ADAL" clId="{823DAD04-86DD-4D11-994C-8D9DEA71437F}" dt="2023-01-09T20:56:31.911" v="6046" actId="1076"/>
          <ac:graphicFrameMkLst>
            <pc:docMk/>
            <pc:sldMk cId="199225052" sldId="296"/>
            <ac:graphicFrameMk id="13" creationId="{6826B742-1D35-541E-6A41-306058E21EE2}"/>
          </ac:graphicFrameMkLst>
        </pc:graphicFrameChg>
        <pc:picChg chg="mod">
          <ac:chgData name="Sarah Tatarczuk" userId="6766bf84-a865-4618-b346-b1a73df98a94" providerId="ADAL" clId="{823DAD04-86DD-4D11-994C-8D9DEA71437F}" dt="2023-01-09T19:51:21.804" v="4900" actId="14826"/>
          <ac:picMkLst>
            <pc:docMk/>
            <pc:sldMk cId="199225052" sldId="296"/>
            <ac:picMk id="14" creationId="{6179E80A-5743-5F44-DE6F-7881FB51D516}"/>
          </ac:picMkLst>
        </pc:picChg>
      </pc:sldChg>
      <pc:sldChg chg="addSp delSp modSp add mod ord modNotesTx">
        <pc:chgData name="Sarah Tatarczuk" userId="6766bf84-a865-4618-b346-b1a73df98a94" providerId="ADAL" clId="{823DAD04-86DD-4D11-994C-8D9DEA71437F}" dt="2023-01-10T19:05:17.910" v="7833" actId="14100"/>
        <pc:sldMkLst>
          <pc:docMk/>
          <pc:sldMk cId="3850403047" sldId="297"/>
        </pc:sldMkLst>
        <pc:spChg chg="del mod">
          <ac:chgData name="Sarah Tatarczuk" userId="6766bf84-a865-4618-b346-b1a73df98a94" providerId="ADAL" clId="{823DAD04-86DD-4D11-994C-8D9DEA71437F}" dt="2023-01-09T20:41:01.249" v="5769" actId="478"/>
          <ac:spMkLst>
            <pc:docMk/>
            <pc:sldMk cId="3850403047" sldId="297"/>
            <ac:spMk id="6" creationId="{D4D17258-EB65-481E-6706-138482CFE66A}"/>
          </ac:spMkLst>
        </pc:spChg>
        <pc:spChg chg="del mod">
          <ac:chgData name="Sarah Tatarczuk" userId="6766bf84-a865-4618-b346-b1a73df98a94" providerId="ADAL" clId="{823DAD04-86DD-4D11-994C-8D9DEA71437F}" dt="2023-01-10T19:04:43.288" v="7825" actId="478"/>
          <ac:spMkLst>
            <pc:docMk/>
            <pc:sldMk cId="3850403047" sldId="297"/>
            <ac:spMk id="9" creationId="{D9150D13-7D63-A84C-BFDA-D5016603EB85}"/>
          </ac:spMkLst>
        </pc:spChg>
        <pc:spChg chg="del">
          <ac:chgData name="Sarah Tatarczuk" userId="6766bf84-a865-4618-b346-b1a73df98a94" providerId="ADAL" clId="{823DAD04-86DD-4D11-994C-8D9DEA71437F}" dt="2023-01-09T20:40:59.543" v="5767" actId="478"/>
          <ac:spMkLst>
            <pc:docMk/>
            <pc:sldMk cId="3850403047" sldId="297"/>
            <ac:spMk id="11" creationId="{29E302E1-2A1E-9B9C-EB4A-ABB1A46F044F}"/>
          </ac:spMkLst>
        </pc:spChg>
        <pc:graphicFrameChg chg="add del mod">
          <ac:chgData name="Sarah Tatarczuk" userId="6766bf84-a865-4618-b346-b1a73df98a94" providerId="ADAL" clId="{823DAD04-86DD-4D11-994C-8D9DEA71437F}" dt="2023-01-10T19:05:17.910" v="7833" actId="14100"/>
          <ac:graphicFrameMkLst>
            <pc:docMk/>
            <pc:sldMk cId="3850403047" sldId="297"/>
            <ac:graphicFrameMk id="2" creationId="{A0ED337D-2A74-45B0-9255-436189F1A818}"/>
          </ac:graphicFrameMkLst>
        </pc:graphicFrameChg>
        <pc:graphicFrameChg chg="add del mod">
          <ac:chgData name="Sarah Tatarczuk" userId="6766bf84-a865-4618-b346-b1a73df98a94" providerId="ADAL" clId="{823DAD04-86DD-4D11-994C-8D9DEA71437F}" dt="2023-01-09T20:41:35.213" v="5781" actId="478"/>
          <ac:graphicFrameMkLst>
            <pc:docMk/>
            <pc:sldMk cId="3850403047" sldId="297"/>
            <ac:graphicFrameMk id="3" creationId="{0C6D7D7D-A655-9101-BD3A-37AE3CBE51E0}"/>
          </ac:graphicFrameMkLst>
        </pc:graphicFrameChg>
        <pc:graphicFrameChg chg="del">
          <ac:chgData name="Sarah Tatarczuk" userId="6766bf84-a865-4618-b346-b1a73df98a94" providerId="ADAL" clId="{823DAD04-86DD-4D11-994C-8D9DEA71437F}" dt="2023-01-09T20:41:07.913" v="5772" actId="478"/>
          <ac:graphicFrameMkLst>
            <pc:docMk/>
            <pc:sldMk cId="3850403047" sldId="297"/>
            <ac:graphicFrameMk id="7" creationId="{82383E56-D1D5-9CB8-E43B-7C05A1C061BA}"/>
          </ac:graphicFrameMkLst>
        </pc:graphicFrameChg>
        <pc:graphicFrameChg chg="add del mod">
          <ac:chgData name="Sarah Tatarczuk" userId="6766bf84-a865-4618-b346-b1a73df98a94" providerId="ADAL" clId="{823DAD04-86DD-4D11-994C-8D9DEA71437F}" dt="2023-01-09T20:41:44.405" v="5785" actId="478"/>
          <ac:graphicFrameMkLst>
            <pc:docMk/>
            <pc:sldMk cId="3850403047" sldId="297"/>
            <ac:graphicFrameMk id="8" creationId="{C5ACA5EB-4C57-40CB-81B4-9DA4CF4AE85F}"/>
          </ac:graphicFrameMkLst>
        </pc:graphicFrameChg>
        <pc:graphicFrameChg chg="add mod">
          <ac:chgData name="Sarah Tatarczuk" userId="6766bf84-a865-4618-b346-b1a73df98a94" providerId="ADAL" clId="{823DAD04-86DD-4D11-994C-8D9DEA71437F}" dt="2023-01-10T19:05:06.264" v="7832" actId="403"/>
          <ac:graphicFrameMkLst>
            <pc:docMk/>
            <pc:sldMk cId="3850403047" sldId="297"/>
            <ac:graphicFrameMk id="10" creationId="{C5ACA5EB-4C57-40CB-81B4-9DA4CF4AE85F}"/>
          </ac:graphicFrameMkLst>
        </pc:graphicFrameChg>
        <pc:graphicFrameChg chg="del">
          <ac:chgData name="Sarah Tatarczuk" userId="6766bf84-a865-4618-b346-b1a73df98a94" providerId="ADAL" clId="{823DAD04-86DD-4D11-994C-8D9DEA71437F}" dt="2023-01-09T20:41:03.111" v="5770" actId="478"/>
          <ac:graphicFrameMkLst>
            <pc:docMk/>
            <pc:sldMk cId="3850403047" sldId="297"/>
            <ac:graphicFrameMk id="12" creationId="{2F36272B-7EC9-28A8-C3D6-1F59C786B356}"/>
          </ac:graphicFrameMkLst>
        </pc:graphicFrameChg>
        <pc:graphicFrameChg chg="del">
          <ac:chgData name="Sarah Tatarczuk" userId="6766bf84-a865-4618-b346-b1a73df98a94" providerId="ADAL" clId="{823DAD04-86DD-4D11-994C-8D9DEA71437F}" dt="2023-01-09T20:41:06.372" v="5771" actId="478"/>
          <ac:graphicFrameMkLst>
            <pc:docMk/>
            <pc:sldMk cId="3850403047" sldId="297"/>
            <ac:graphicFrameMk id="13" creationId="{6826B742-1D35-541E-6A41-306058E21EE2}"/>
          </ac:graphicFrameMkLst>
        </pc:graphicFrameChg>
        <pc:picChg chg="del">
          <ac:chgData name="Sarah Tatarczuk" userId="6766bf84-a865-4618-b346-b1a73df98a94" providerId="ADAL" clId="{823DAD04-86DD-4D11-994C-8D9DEA71437F}" dt="2023-01-10T19:04:12.197" v="7818" actId="478"/>
          <ac:picMkLst>
            <pc:docMk/>
            <pc:sldMk cId="3850403047" sldId="297"/>
            <ac:picMk id="14" creationId="{6179E80A-5743-5F44-DE6F-7881FB51D516}"/>
          </ac:picMkLst>
        </pc:picChg>
      </pc:sldChg>
      <pc:sldChg chg="modSp add del mod modNotesTx">
        <pc:chgData name="Sarah Tatarczuk" userId="6766bf84-a865-4618-b346-b1a73df98a94" providerId="ADAL" clId="{823DAD04-86DD-4D11-994C-8D9DEA71437F}" dt="2023-01-11T15:51:15.407" v="12105" actId="47"/>
        <pc:sldMkLst>
          <pc:docMk/>
          <pc:sldMk cId="1152387081" sldId="298"/>
        </pc:sldMkLst>
        <pc:spChg chg="mod">
          <ac:chgData name="Sarah Tatarczuk" userId="6766bf84-a865-4618-b346-b1a73df98a94" providerId="ADAL" clId="{823DAD04-86DD-4D11-994C-8D9DEA71437F}" dt="2023-01-11T15:50:51.335" v="12103" actId="21"/>
          <ac:spMkLst>
            <pc:docMk/>
            <pc:sldMk cId="1152387081" sldId="298"/>
            <ac:spMk id="3" creationId="{BF64C7FC-0377-33FC-7670-FCC409019FB0}"/>
          </ac:spMkLst>
        </pc:spChg>
        <pc:spChg chg="mod">
          <ac:chgData name="Sarah Tatarczuk" userId="6766bf84-a865-4618-b346-b1a73df98a94" providerId="ADAL" clId="{823DAD04-86DD-4D11-994C-8D9DEA71437F}" dt="2023-01-10T20:43:36.898" v="10186" actId="207"/>
          <ac:spMkLst>
            <pc:docMk/>
            <pc:sldMk cId="1152387081" sldId="298"/>
            <ac:spMk id="5" creationId="{150C5990-B569-06D8-1E72-398F21D3F9DA}"/>
          </ac:spMkLst>
        </pc:spChg>
      </pc:sldChg>
      <pc:sldChg chg="addSp delSp modSp add del mod">
        <pc:chgData name="Sarah Tatarczuk" userId="6766bf84-a865-4618-b346-b1a73df98a94" providerId="ADAL" clId="{823DAD04-86DD-4D11-994C-8D9DEA71437F}" dt="2023-01-09T20:56:27.284" v="6045" actId="2696"/>
        <pc:sldMkLst>
          <pc:docMk/>
          <pc:sldMk cId="1438463265" sldId="298"/>
        </pc:sldMkLst>
        <pc:spChg chg="add mod">
          <ac:chgData name="Sarah Tatarczuk" userId="6766bf84-a865-4618-b346-b1a73df98a94" providerId="ADAL" clId="{823DAD04-86DD-4D11-994C-8D9DEA71437F}" dt="2023-01-09T20:53:35.701" v="5942" actId="14100"/>
          <ac:spMkLst>
            <pc:docMk/>
            <pc:sldMk cId="1438463265" sldId="298"/>
            <ac:spMk id="3" creationId="{D11C800E-E3EC-D007-4EAB-5952DF12F820}"/>
          </ac:spMkLst>
        </pc:spChg>
        <pc:spChg chg="add mod">
          <ac:chgData name="Sarah Tatarczuk" userId="6766bf84-a865-4618-b346-b1a73df98a94" providerId="ADAL" clId="{823DAD04-86DD-4D11-994C-8D9DEA71437F}" dt="2023-01-09T20:55:46.922" v="6039" actId="1076"/>
          <ac:spMkLst>
            <pc:docMk/>
            <pc:sldMk cId="1438463265" sldId="298"/>
            <ac:spMk id="6" creationId="{9563E303-B693-2273-468F-561492769D96}"/>
          </ac:spMkLst>
        </pc:spChg>
        <pc:graphicFrameChg chg="del">
          <ac:chgData name="Sarah Tatarczuk" userId="6766bf84-a865-4618-b346-b1a73df98a94" providerId="ADAL" clId="{823DAD04-86DD-4D11-994C-8D9DEA71437F}" dt="2023-01-09T20:52:28.372" v="5912" actId="478"/>
          <ac:graphicFrameMkLst>
            <pc:docMk/>
            <pc:sldMk cId="1438463265" sldId="298"/>
            <ac:graphicFrameMk id="2" creationId="{A0ED337D-2A74-45B0-9255-436189F1A818}"/>
          </ac:graphicFrameMkLst>
        </pc:graphicFrameChg>
        <pc:graphicFrameChg chg="del">
          <ac:chgData name="Sarah Tatarczuk" userId="6766bf84-a865-4618-b346-b1a73df98a94" providerId="ADAL" clId="{823DAD04-86DD-4D11-994C-8D9DEA71437F}" dt="2023-01-09T20:52:29.075" v="5913" actId="478"/>
          <ac:graphicFrameMkLst>
            <pc:docMk/>
            <pc:sldMk cId="1438463265" sldId="298"/>
            <ac:graphicFrameMk id="10" creationId="{C5ACA5EB-4C57-40CB-81B4-9DA4CF4AE85F}"/>
          </ac:graphicFrameMkLst>
        </pc:graphicFrameChg>
      </pc:sldChg>
      <pc:sldChg chg="addSp delSp modSp new mod setBg modNotesTx">
        <pc:chgData name="Sarah Tatarczuk" userId="6766bf84-a865-4618-b346-b1a73df98a94" providerId="ADAL" clId="{823DAD04-86DD-4D11-994C-8D9DEA71437F}" dt="2023-01-11T19:11:58.337" v="14277" actId="20577"/>
        <pc:sldMkLst>
          <pc:docMk/>
          <pc:sldMk cId="3167665578" sldId="299"/>
        </pc:sldMkLst>
        <pc:spChg chg="mod">
          <ac:chgData name="Sarah Tatarczuk" userId="6766bf84-a865-4618-b346-b1a73df98a94" providerId="ADAL" clId="{823DAD04-86DD-4D11-994C-8D9DEA71437F}" dt="2023-01-10T18:36:35.326" v="7121" actId="20577"/>
          <ac:spMkLst>
            <pc:docMk/>
            <pc:sldMk cId="3167665578" sldId="299"/>
            <ac:spMk id="2" creationId="{605ABFBA-9C07-5D7B-5682-C3336008CF23}"/>
          </ac:spMkLst>
        </pc:spChg>
        <pc:spChg chg="del mod">
          <ac:chgData name="Sarah Tatarczuk" userId="6766bf84-a865-4618-b346-b1a73df98a94" providerId="ADAL" clId="{823DAD04-86DD-4D11-994C-8D9DEA71437F}" dt="2023-01-10T18:33:49.658" v="7042"/>
          <ac:spMkLst>
            <pc:docMk/>
            <pc:sldMk cId="3167665578" sldId="299"/>
            <ac:spMk id="3" creationId="{38D65DD7-92F7-D341-29F6-1FF008A8FA03}"/>
          </ac:spMkLst>
        </pc:spChg>
        <pc:spChg chg="mod">
          <ac:chgData name="Sarah Tatarczuk" userId="6766bf84-a865-4618-b346-b1a73df98a94" providerId="ADAL" clId="{823DAD04-86DD-4D11-994C-8D9DEA71437F}" dt="2023-01-10T18:33:41.774" v="7041" actId="26606"/>
          <ac:spMkLst>
            <pc:docMk/>
            <pc:sldMk cId="3167665578" sldId="299"/>
            <ac:spMk id="4" creationId="{A4942320-779B-296A-39D4-AA3AC61A0D56}"/>
          </ac:spMkLst>
        </pc:spChg>
        <pc:spChg chg="add del mod">
          <ac:chgData name="Sarah Tatarczuk" userId="6766bf84-a865-4618-b346-b1a73df98a94" providerId="ADAL" clId="{823DAD04-86DD-4D11-994C-8D9DEA71437F}" dt="2023-01-10T18:34:18.697" v="7046"/>
          <ac:spMkLst>
            <pc:docMk/>
            <pc:sldMk cId="3167665578" sldId="299"/>
            <ac:spMk id="6" creationId="{BAC79FCE-DFA2-B853-8A4C-891D61942512}"/>
          </ac:spMkLst>
        </pc:spChg>
        <pc:spChg chg="add del mod">
          <ac:chgData name="Sarah Tatarczuk" userId="6766bf84-a865-4618-b346-b1a73df98a94" providerId="ADAL" clId="{823DAD04-86DD-4D11-994C-8D9DEA71437F}" dt="2023-01-10T18:34:18.697" v="7046"/>
          <ac:spMkLst>
            <pc:docMk/>
            <pc:sldMk cId="3167665578" sldId="299"/>
            <ac:spMk id="8" creationId="{D7D995C2-984C-44B4-6796-18720D291313}"/>
          </ac:spMkLst>
        </pc:spChg>
        <pc:spChg chg="add">
          <ac:chgData name="Sarah Tatarczuk" userId="6766bf84-a865-4618-b346-b1a73df98a94" providerId="ADAL" clId="{823DAD04-86DD-4D11-994C-8D9DEA71437F}" dt="2023-01-10T18:33:41.774" v="7041" actId="26606"/>
          <ac:spMkLst>
            <pc:docMk/>
            <pc:sldMk cId="3167665578" sldId="299"/>
            <ac:spMk id="9" creationId="{3741B58E-3B65-4A01-A276-975AB2CF8A08}"/>
          </ac:spMkLst>
        </pc:spChg>
        <pc:spChg chg="add">
          <ac:chgData name="Sarah Tatarczuk" userId="6766bf84-a865-4618-b346-b1a73df98a94" providerId="ADAL" clId="{823DAD04-86DD-4D11-994C-8D9DEA71437F}" dt="2023-01-10T18:33:41.774" v="7041" actId="26606"/>
          <ac:spMkLst>
            <pc:docMk/>
            <pc:sldMk cId="3167665578" sldId="299"/>
            <ac:spMk id="11" creationId="{7AAC67C3-831B-4AB1-A259-DFB839CAFAFC}"/>
          </ac:spMkLst>
        </pc:spChg>
        <pc:spChg chg="add mod">
          <ac:chgData name="Sarah Tatarczuk" userId="6766bf84-a865-4618-b346-b1a73df98a94" providerId="ADAL" clId="{823DAD04-86DD-4D11-994C-8D9DEA71437F}" dt="2023-01-10T18:36:25.431" v="7112" actId="207"/>
          <ac:spMkLst>
            <pc:docMk/>
            <pc:sldMk cId="3167665578" sldId="299"/>
            <ac:spMk id="12" creationId="{977862C5-77B1-E1FA-A630-1A58505FA27F}"/>
          </ac:spMkLst>
        </pc:spChg>
        <pc:spChg chg="add">
          <ac:chgData name="Sarah Tatarczuk" userId="6766bf84-a865-4618-b346-b1a73df98a94" providerId="ADAL" clId="{823DAD04-86DD-4D11-994C-8D9DEA71437F}" dt="2023-01-10T18:33:41.774" v="7041" actId="26606"/>
          <ac:spMkLst>
            <pc:docMk/>
            <pc:sldMk cId="3167665578" sldId="299"/>
            <ac:spMk id="13" creationId="{054B3F04-9EAC-45C0-B3CE-0387EEA10A0C}"/>
          </ac:spMkLst>
        </pc:spChg>
        <pc:spChg chg="add del mod">
          <ac:chgData name="Sarah Tatarczuk" userId="6766bf84-a865-4618-b346-b1a73df98a94" providerId="ADAL" clId="{823DAD04-86DD-4D11-994C-8D9DEA71437F}" dt="2023-01-10T21:15:32.271" v="10845" actId="478"/>
          <ac:spMkLst>
            <pc:docMk/>
            <pc:sldMk cId="3167665578" sldId="299"/>
            <ac:spMk id="14" creationId="{1ADE5A15-2280-F7EC-CD71-1DACD4746EC8}"/>
          </ac:spMkLst>
        </pc:spChg>
        <pc:graphicFrameChg chg="add mod">
          <ac:chgData name="Sarah Tatarczuk" userId="6766bf84-a865-4618-b346-b1a73df98a94" providerId="ADAL" clId="{823DAD04-86DD-4D11-994C-8D9DEA71437F}" dt="2023-01-11T19:08:56.958" v="14168" actId="692"/>
          <ac:graphicFrameMkLst>
            <pc:docMk/>
            <pc:sldMk cId="3167665578" sldId="299"/>
            <ac:graphicFrameMk id="5" creationId="{86EEE06E-A963-FFFF-11B9-9B3F67CB32EC}"/>
          </ac:graphicFrameMkLst>
        </pc:graphicFrameChg>
        <pc:picChg chg="add del mod">
          <ac:chgData name="Sarah Tatarczuk" userId="6766bf84-a865-4618-b346-b1a73df98a94" providerId="ADAL" clId="{823DAD04-86DD-4D11-994C-8D9DEA71437F}" dt="2023-01-10T18:34:18.697" v="7046"/>
          <ac:picMkLst>
            <pc:docMk/>
            <pc:sldMk cId="3167665578" sldId="299"/>
            <ac:picMk id="7" creationId="{4E0C81B6-92F1-4961-5165-5740FD875FC5}"/>
          </ac:picMkLst>
        </pc:picChg>
      </pc:sldChg>
      <pc:sldChg chg="addSp delSp modSp add mod">
        <pc:chgData name="Sarah Tatarczuk" userId="6766bf84-a865-4618-b346-b1a73df98a94" providerId="ADAL" clId="{823DAD04-86DD-4D11-994C-8D9DEA71437F}" dt="2023-01-11T17:11:58.847" v="13717"/>
        <pc:sldMkLst>
          <pc:docMk/>
          <pc:sldMk cId="3470854111" sldId="300"/>
        </pc:sldMkLst>
        <pc:spChg chg="mod">
          <ac:chgData name="Sarah Tatarczuk" userId="6766bf84-a865-4618-b346-b1a73df98a94" providerId="ADAL" clId="{823DAD04-86DD-4D11-994C-8D9DEA71437F}" dt="2023-01-10T18:38:46.846" v="7173" actId="20577"/>
          <ac:spMkLst>
            <pc:docMk/>
            <pc:sldMk cId="3470854111" sldId="300"/>
            <ac:spMk id="2" creationId="{605ABFBA-9C07-5D7B-5682-C3336008CF23}"/>
          </ac:spMkLst>
        </pc:spChg>
        <pc:spChg chg="add del mod">
          <ac:chgData name="Sarah Tatarczuk" userId="6766bf84-a865-4618-b346-b1a73df98a94" providerId="ADAL" clId="{823DAD04-86DD-4D11-994C-8D9DEA71437F}" dt="2023-01-10T18:37:35.914" v="7129"/>
          <ac:spMkLst>
            <pc:docMk/>
            <pc:sldMk cId="3470854111" sldId="300"/>
            <ac:spMk id="6" creationId="{F53B7D5D-13EB-9619-3F6A-8969A8933612}"/>
          </ac:spMkLst>
        </pc:spChg>
        <pc:graphicFrameChg chg="del">
          <ac:chgData name="Sarah Tatarczuk" userId="6766bf84-a865-4618-b346-b1a73df98a94" providerId="ADAL" clId="{823DAD04-86DD-4D11-994C-8D9DEA71437F}" dt="2023-01-10T18:37:28.095" v="7127" actId="478"/>
          <ac:graphicFrameMkLst>
            <pc:docMk/>
            <pc:sldMk cId="3470854111" sldId="300"/>
            <ac:graphicFrameMk id="5" creationId="{86EEE06E-A963-FFFF-11B9-9B3F67CB32EC}"/>
          </ac:graphicFrameMkLst>
        </pc:graphicFrameChg>
        <pc:graphicFrameChg chg="add mod">
          <ac:chgData name="Sarah Tatarczuk" userId="6766bf84-a865-4618-b346-b1a73df98a94" providerId="ADAL" clId="{823DAD04-86DD-4D11-994C-8D9DEA71437F}" dt="2023-01-11T17:11:58.847" v="13717"/>
          <ac:graphicFrameMkLst>
            <pc:docMk/>
            <pc:sldMk cId="3470854111" sldId="300"/>
            <ac:graphicFrameMk id="7" creationId="{734DA2ED-F477-EC72-3D96-86B6CC7861FF}"/>
          </ac:graphicFrameMkLst>
        </pc:graphicFrameChg>
      </pc:sldChg>
      <pc:sldChg chg="addSp delSp modSp add mod ord">
        <pc:chgData name="Sarah Tatarczuk" userId="6766bf84-a865-4618-b346-b1a73df98a94" providerId="ADAL" clId="{823DAD04-86DD-4D11-994C-8D9DEA71437F}" dt="2023-01-11T17:14:50.993" v="13764" actId="403"/>
        <pc:sldMkLst>
          <pc:docMk/>
          <pc:sldMk cId="3327286991" sldId="301"/>
        </pc:sldMkLst>
        <pc:spChg chg="mod">
          <ac:chgData name="Sarah Tatarczuk" userId="6766bf84-a865-4618-b346-b1a73df98a94" providerId="ADAL" clId="{823DAD04-86DD-4D11-994C-8D9DEA71437F}" dt="2023-01-10T18:40:19.686" v="7222" actId="20577"/>
          <ac:spMkLst>
            <pc:docMk/>
            <pc:sldMk cId="3327286991" sldId="301"/>
            <ac:spMk id="2" creationId="{605ABFBA-9C07-5D7B-5682-C3336008CF23}"/>
          </ac:spMkLst>
        </pc:spChg>
        <pc:spChg chg="add del mod">
          <ac:chgData name="Sarah Tatarczuk" userId="6766bf84-a865-4618-b346-b1a73df98a94" providerId="ADAL" clId="{823DAD04-86DD-4D11-994C-8D9DEA71437F}" dt="2023-01-10T18:39:42.841" v="7182" actId="478"/>
          <ac:spMkLst>
            <pc:docMk/>
            <pc:sldMk cId="3327286991" sldId="301"/>
            <ac:spMk id="7" creationId="{DD333763-02C4-9853-6B84-CA91D1CA3AD5}"/>
          </ac:spMkLst>
        </pc:spChg>
        <pc:graphicFrameChg chg="add mod">
          <ac:chgData name="Sarah Tatarczuk" userId="6766bf84-a865-4618-b346-b1a73df98a94" providerId="ADAL" clId="{823DAD04-86DD-4D11-994C-8D9DEA71437F}" dt="2023-01-11T17:14:50.993" v="13764" actId="403"/>
          <ac:graphicFrameMkLst>
            <pc:docMk/>
            <pc:sldMk cId="3327286991" sldId="301"/>
            <ac:graphicFrameMk id="3" creationId="{ADAFCD57-24FA-B70E-8027-A2D3296DC920}"/>
          </ac:graphicFrameMkLst>
        </pc:graphicFrameChg>
        <pc:graphicFrameChg chg="del">
          <ac:chgData name="Sarah Tatarczuk" userId="6766bf84-a865-4618-b346-b1a73df98a94" providerId="ADAL" clId="{823DAD04-86DD-4D11-994C-8D9DEA71437F}" dt="2023-01-10T18:39:32.859" v="7180" actId="478"/>
          <ac:graphicFrameMkLst>
            <pc:docMk/>
            <pc:sldMk cId="3327286991" sldId="301"/>
            <ac:graphicFrameMk id="5" creationId="{86EEE06E-A963-FFFF-11B9-9B3F67CB32EC}"/>
          </ac:graphicFrameMkLst>
        </pc:graphicFrameChg>
        <pc:picChg chg="add mod">
          <ac:chgData name="Sarah Tatarczuk" userId="6766bf84-a865-4618-b346-b1a73df98a94" providerId="ADAL" clId="{823DAD04-86DD-4D11-994C-8D9DEA71437F}" dt="2023-01-10T18:40:40.852" v="7228" actId="1076"/>
          <ac:picMkLst>
            <pc:docMk/>
            <pc:sldMk cId="3327286991" sldId="301"/>
            <ac:picMk id="8" creationId="{C13440A3-A665-18B7-B5A2-E5589D8E17A4}"/>
          </ac:picMkLst>
        </pc:picChg>
      </pc:sldChg>
      <pc:sldChg chg="addSp delSp modSp add mod modNotesTx">
        <pc:chgData name="Sarah Tatarczuk" userId="6766bf84-a865-4618-b346-b1a73df98a94" providerId="ADAL" clId="{823DAD04-86DD-4D11-994C-8D9DEA71437F}" dt="2023-01-11T19:40:55.927" v="14280"/>
        <pc:sldMkLst>
          <pc:docMk/>
          <pc:sldMk cId="2533734491" sldId="302"/>
        </pc:sldMkLst>
        <pc:spChg chg="mod">
          <ac:chgData name="Sarah Tatarczuk" userId="6766bf84-a865-4618-b346-b1a73df98a94" providerId="ADAL" clId="{823DAD04-86DD-4D11-994C-8D9DEA71437F}" dt="2023-01-10T18:47:39.669" v="7359" actId="20577"/>
          <ac:spMkLst>
            <pc:docMk/>
            <pc:sldMk cId="2533734491" sldId="302"/>
            <ac:spMk id="2" creationId="{605ABFBA-9C07-5D7B-5682-C3336008CF23}"/>
          </ac:spMkLst>
        </pc:spChg>
        <pc:spChg chg="add mod">
          <ac:chgData name="Sarah Tatarczuk" userId="6766bf84-a865-4618-b346-b1a73df98a94" providerId="ADAL" clId="{823DAD04-86DD-4D11-994C-8D9DEA71437F}" dt="2023-01-10T18:46:47.509" v="7289" actId="14100"/>
          <ac:spMkLst>
            <pc:docMk/>
            <pc:sldMk cId="2533734491" sldId="302"/>
            <ac:spMk id="5" creationId="{294EC716-9F6D-64FB-E509-A01380E1F3EA}"/>
          </ac:spMkLst>
        </pc:spChg>
        <pc:spChg chg="add mod">
          <ac:chgData name="Sarah Tatarczuk" userId="6766bf84-a865-4618-b346-b1a73df98a94" providerId="ADAL" clId="{823DAD04-86DD-4D11-994C-8D9DEA71437F}" dt="2023-01-10T18:47:17.436" v="7294" actId="1036"/>
          <ac:spMkLst>
            <pc:docMk/>
            <pc:sldMk cId="2533734491" sldId="302"/>
            <ac:spMk id="6" creationId="{62852314-AB63-7630-A954-D687520A88A6}"/>
          </ac:spMkLst>
        </pc:spChg>
        <pc:graphicFrameChg chg="del">
          <ac:chgData name="Sarah Tatarczuk" userId="6766bf84-a865-4618-b346-b1a73df98a94" providerId="ADAL" clId="{823DAD04-86DD-4D11-994C-8D9DEA71437F}" dt="2023-01-10T18:41:11.959" v="7231" actId="478"/>
          <ac:graphicFrameMkLst>
            <pc:docMk/>
            <pc:sldMk cId="2533734491" sldId="302"/>
            <ac:graphicFrameMk id="3" creationId="{ADAFCD57-24FA-B70E-8027-A2D3296DC920}"/>
          </ac:graphicFrameMkLst>
        </pc:graphicFrameChg>
        <pc:picChg chg="mod">
          <ac:chgData name="Sarah Tatarczuk" userId="6766bf84-a865-4618-b346-b1a73df98a94" providerId="ADAL" clId="{823DAD04-86DD-4D11-994C-8D9DEA71437F}" dt="2023-01-10T18:48:10.401" v="7361" actId="1076"/>
          <ac:picMkLst>
            <pc:docMk/>
            <pc:sldMk cId="2533734491" sldId="302"/>
            <ac:picMk id="8" creationId="{C13440A3-A665-18B7-B5A2-E5589D8E17A4}"/>
          </ac:picMkLst>
        </pc:picChg>
      </pc:sldChg>
      <pc:sldChg chg="addSp delSp modSp add del mod">
        <pc:chgData name="Sarah Tatarczuk" userId="6766bf84-a865-4618-b346-b1a73df98a94" providerId="ADAL" clId="{823DAD04-86DD-4D11-994C-8D9DEA71437F}" dt="2023-01-10T18:51:58.336" v="7462" actId="2696"/>
        <pc:sldMkLst>
          <pc:docMk/>
          <pc:sldMk cId="1886311218" sldId="303"/>
        </pc:sldMkLst>
        <pc:spChg chg="mod">
          <ac:chgData name="Sarah Tatarczuk" userId="6766bf84-a865-4618-b346-b1a73df98a94" providerId="ADAL" clId="{823DAD04-86DD-4D11-994C-8D9DEA71437F}" dt="2023-01-10T18:49:04.821" v="7426" actId="20577"/>
          <ac:spMkLst>
            <pc:docMk/>
            <pc:sldMk cId="1886311218" sldId="303"/>
            <ac:spMk id="2" creationId="{605ABFBA-9C07-5D7B-5682-C3336008CF23}"/>
          </ac:spMkLst>
        </pc:spChg>
        <pc:spChg chg="del">
          <ac:chgData name="Sarah Tatarczuk" userId="6766bf84-a865-4618-b346-b1a73df98a94" providerId="ADAL" clId="{823DAD04-86DD-4D11-994C-8D9DEA71437F}" dt="2023-01-10T18:49:30.712" v="7431" actId="478"/>
          <ac:spMkLst>
            <pc:docMk/>
            <pc:sldMk cId="1886311218" sldId="303"/>
            <ac:spMk id="5" creationId="{294EC716-9F6D-64FB-E509-A01380E1F3EA}"/>
          </ac:spMkLst>
        </pc:spChg>
        <pc:spChg chg="del">
          <ac:chgData name="Sarah Tatarczuk" userId="6766bf84-a865-4618-b346-b1a73df98a94" providerId="ADAL" clId="{823DAD04-86DD-4D11-994C-8D9DEA71437F}" dt="2023-01-10T18:49:31.784" v="7432" actId="478"/>
          <ac:spMkLst>
            <pc:docMk/>
            <pc:sldMk cId="1886311218" sldId="303"/>
            <ac:spMk id="6" creationId="{62852314-AB63-7630-A954-D687520A88A6}"/>
          </ac:spMkLst>
        </pc:spChg>
        <pc:spChg chg="add del mod">
          <ac:chgData name="Sarah Tatarczuk" userId="6766bf84-a865-4618-b346-b1a73df98a94" providerId="ADAL" clId="{823DAD04-86DD-4D11-994C-8D9DEA71437F}" dt="2023-01-10T18:49:36.810" v="7436" actId="22"/>
          <ac:spMkLst>
            <pc:docMk/>
            <pc:sldMk cId="1886311218" sldId="303"/>
            <ac:spMk id="10" creationId="{D2D2A23C-0951-7BFA-8106-FAC82C210764}"/>
          </ac:spMkLst>
        </pc:spChg>
        <pc:spChg chg="add mod">
          <ac:chgData name="Sarah Tatarczuk" userId="6766bf84-a865-4618-b346-b1a73df98a94" providerId="ADAL" clId="{823DAD04-86DD-4D11-994C-8D9DEA71437F}" dt="2023-01-10T18:50:10.542" v="7445" actId="1076"/>
          <ac:spMkLst>
            <pc:docMk/>
            <pc:sldMk cId="1886311218" sldId="303"/>
            <ac:spMk id="14" creationId="{57C7670C-A188-372F-D1F8-19449D95D87A}"/>
          </ac:spMkLst>
        </pc:spChg>
        <pc:graphicFrameChg chg="add mod modGraphic">
          <ac:chgData name="Sarah Tatarczuk" userId="6766bf84-a865-4618-b346-b1a73df98a94" providerId="ADAL" clId="{823DAD04-86DD-4D11-994C-8D9DEA71437F}" dt="2023-01-10T18:51:32.173" v="7459" actId="403"/>
          <ac:graphicFrameMkLst>
            <pc:docMk/>
            <pc:sldMk cId="1886311218" sldId="303"/>
            <ac:graphicFrameMk id="15" creationId="{FED1EF32-79FF-AFD8-1102-C21BAE8E3EE5}"/>
          </ac:graphicFrameMkLst>
        </pc:graphicFrameChg>
        <pc:picChg chg="add del mod">
          <ac:chgData name="Sarah Tatarczuk" userId="6766bf84-a865-4618-b346-b1a73df98a94" providerId="ADAL" clId="{823DAD04-86DD-4D11-994C-8D9DEA71437F}" dt="2023-01-10T18:49:16.837" v="7430" actId="478"/>
          <ac:picMkLst>
            <pc:docMk/>
            <pc:sldMk cId="1886311218" sldId="303"/>
            <ac:picMk id="3" creationId="{158E65AE-962F-E5A4-8DEF-49D9E8009E5B}"/>
          </ac:picMkLst>
        </pc:picChg>
        <pc:picChg chg="del">
          <ac:chgData name="Sarah Tatarczuk" userId="6766bf84-a865-4618-b346-b1a73df98a94" providerId="ADAL" clId="{823DAD04-86DD-4D11-994C-8D9DEA71437F}" dt="2023-01-10T18:49:15.270" v="7429" actId="478"/>
          <ac:picMkLst>
            <pc:docMk/>
            <pc:sldMk cId="1886311218" sldId="303"/>
            <ac:picMk id="8" creationId="{C13440A3-A665-18B7-B5A2-E5589D8E17A4}"/>
          </ac:picMkLst>
        </pc:picChg>
      </pc:sldChg>
      <pc:sldChg chg="addSp delSp modSp add mod modNotesTx">
        <pc:chgData name="Sarah Tatarczuk" userId="6766bf84-a865-4618-b346-b1a73df98a94" providerId="ADAL" clId="{823DAD04-86DD-4D11-994C-8D9DEA71437F}" dt="2023-01-11T20:03:44.586" v="14287"/>
        <pc:sldMkLst>
          <pc:docMk/>
          <pc:sldMk cId="2298977142" sldId="304"/>
        </pc:sldMkLst>
        <pc:spChg chg="mod">
          <ac:chgData name="Sarah Tatarczuk" userId="6766bf84-a865-4618-b346-b1a73df98a94" providerId="ADAL" clId="{823DAD04-86DD-4D11-994C-8D9DEA71437F}" dt="2023-01-10T18:56:25.876" v="7626" actId="6549"/>
          <ac:spMkLst>
            <pc:docMk/>
            <pc:sldMk cId="2298977142" sldId="304"/>
            <ac:spMk id="2" creationId="{605ABFBA-9C07-5D7B-5682-C3336008CF23}"/>
          </ac:spMkLst>
        </pc:spChg>
        <pc:spChg chg="mod">
          <ac:chgData name="Sarah Tatarczuk" userId="6766bf84-a865-4618-b346-b1a73df98a94" providerId="ADAL" clId="{823DAD04-86DD-4D11-994C-8D9DEA71437F}" dt="2023-01-10T18:53:23.257" v="7545" actId="26606"/>
          <ac:spMkLst>
            <pc:docMk/>
            <pc:sldMk cId="2298977142" sldId="304"/>
            <ac:spMk id="4" creationId="{A4942320-779B-296A-39D4-AA3AC61A0D56}"/>
          </ac:spMkLst>
        </pc:spChg>
        <pc:spChg chg="add del">
          <ac:chgData name="Sarah Tatarczuk" userId="6766bf84-a865-4618-b346-b1a73df98a94" providerId="ADAL" clId="{823DAD04-86DD-4D11-994C-8D9DEA71437F}" dt="2023-01-10T18:54:28.644" v="7557" actId="22"/>
          <ac:spMkLst>
            <pc:docMk/>
            <pc:sldMk cId="2298977142" sldId="304"/>
            <ac:spMk id="7" creationId="{1B12F844-3266-356D-BBF7-96DCD008262C}"/>
          </ac:spMkLst>
        </pc:spChg>
        <pc:spChg chg="add del">
          <ac:chgData name="Sarah Tatarczuk" userId="6766bf84-a865-4618-b346-b1a73df98a94" providerId="ADAL" clId="{823DAD04-86DD-4D11-994C-8D9DEA71437F}" dt="2023-01-10T18:53:23.257" v="7545" actId="26606"/>
          <ac:spMkLst>
            <pc:docMk/>
            <pc:sldMk cId="2298977142" sldId="304"/>
            <ac:spMk id="9" creationId="{3741B58E-3B65-4A01-A276-975AB2CF8A08}"/>
          </ac:spMkLst>
        </pc:spChg>
        <pc:spChg chg="add del">
          <ac:chgData name="Sarah Tatarczuk" userId="6766bf84-a865-4618-b346-b1a73df98a94" providerId="ADAL" clId="{823DAD04-86DD-4D11-994C-8D9DEA71437F}" dt="2023-01-10T18:53:23.257" v="7545" actId="26606"/>
          <ac:spMkLst>
            <pc:docMk/>
            <pc:sldMk cId="2298977142" sldId="304"/>
            <ac:spMk id="11" creationId="{7AAC67C3-831B-4AB1-A259-DFB839CAFAFC}"/>
          </ac:spMkLst>
        </pc:spChg>
        <pc:spChg chg="mod">
          <ac:chgData name="Sarah Tatarczuk" userId="6766bf84-a865-4618-b346-b1a73df98a94" providerId="ADAL" clId="{823DAD04-86DD-4D11-994C-8D9DEA71437F}" dt="2023-01-10T18:53:23.257" v="7545" actId="26606"/>
          <ac:spMkLst>
            <pc:docMk/>
            <pc:sldMk cId="2298977142" sldId="304"/>
            <ac:spMk id="12" creationId="{977862C5-77B1-E1FA-A630-1A58505FA27F}"/>
          </ac:spMkLst>
        </pc:spChg>
        <pc:spChg chg="add del">
          <ac:chgData name="Sarah Tatarczuk" userId="6766bf84-a865-4618-b346-b1a73df98a94" providerId="ADAL" clId="{823DAD04-86DD-4D11-994C-8D9DEA71437F}" dt="2023-01-10T18:53:23.257" v="7545" actId="26606"/>
          <ac:spMkLst>
            <pc:docMk/>
            <pc:sldMk cId="2298977142" sldId="304"/>
            <ac:spMk id="13" creationId="{054B3F04-9EAC-45C0-B3CE-0387EEA10A0C}"/>
          </ac:spMkLst>
        </pc:spChg>
        <pc:spChg chg="del">
          <ac:chgData name="Sarah Tatarczuk" userId="6766bf84-a865-4618-b346-b1a73df98a94" providerId="ADAL" clId="{823DAD04-86DD-4D11-994C-8D9DEA71437F}" dt="2023-01-10T18:52:37.806" v="7540" actId="478"/>
          <ac:spMkLst>
            <pc:docMk/>
            <pc:sldMk cId="2298977142" sldId="304"/>
            <ac:spMk id="14" creationId="{57C7670C-A188-372F-D1F8-19449D95D87A}"/>
          </ac:spMkLst>
        </pc:spChg>
        <pc:spChg chg="add del">
          <ac:chgData name="Sarah Tatarczuk" userId="6766bf84-a865-4618-b346-b1a73df98a94" providerId="ADAL" clId="{823DAD04-86DD-4D11-994C-8D9DEA71437F}" dt="2023-01-10T18:53:23.257" v="7545" actId="26606"/>
          <ac:spMkLst>
            <pc:docMk/>
            <pc:sldMk cId="2298977142" sldId="304"/>
            <ac:spMk id="18" creationId="{F6C9D135-2BF4-4694-8732-88EEE18AA8A2}"/>
          </ac:spMkLst>
        </pc:spChg>
        <pc:spChg chg="add del">
          <ac:chgData name="Sarah Tatarczuk" userId="6766bf84-a865-4618-b346-b1a73df98a94" providerId="ADAL" clId="{823DAD04-86DD-4D11-994C-8D9DEA71437F}" dt="2023-01-10T18:53:23.257" v="7545" actId="26606"/>
          <ac:spMkLst>
            <pc:docMk/>
            <pc:sldMk cId="2298977142" sldId="304"/>
            <ac:spMk id="20" creationId="{F778FCE6-4D20-4A9A-90B4-C948024EBEC8}"/>
          </ac:spMkLst>
        </pc:spChg>
        <pc:spChg chg="add del">
          <ac:chgData name="Sarah Tatarczuk" userId="6766bf84-a865-4618-b346-b1a73df98a94" providerId="ADAL" clId="{823DAD04-86DD-4D11-994C-8D9DEA71437F}" dt="2023-01-10T18:53:23.257" v="7545" actId="26606"/>
          <ac:spMkLst>
            <pc:docMk/>
            <pc:sldMk cId="2298977142" sldId="304"/>
            <ac:spMk id="24" creationId="{A9C77DBE-43B2-4580-9C81-52DE557B7541}"/>
          </ac:spMkLst>
        </pc:spChg>
        <pc:spChg chg="add del">
          <ac:chgData name="Sarah Tatarczuk" userId="6766bf84-a865-4618-b346-b1a73df98a94" providerId="ADAL" clId="{823DAD04-86DD-4D11-994C-8D9DEA71437F}" dt="2023-01-10T18:53:23.257" v="7545" actId="26606"/>
          <ac:spMkLst>
            <pc:docMk/>
            <pc:sldMk cId="2298977142" sldId="304"/>
            <ac:spMk id="26" creationId="{AE2EEEB7-07F4-4B3C-A872-E13A22D84471}"/>
          </ac:spMkLst>
        </pc:spChg>
        <pc:spChg chg="add del">
          <ac:chgData name="Sarah Tatarczuk" userId="6766bf84-a865-4618-b346-b1a73df98a94" providerId="ADAL" clId="{823DAD04-86DD-4D11-994C-8D9DEA71437F}" dt="2023-01-10T18:53:23.257" v="7545" actId="26606"/>
          <ac:spMkLst>
            <pc:docMk/>
            <pc:sldMk cId="2298977142" sldId="304"/>
            <ac:spMk id="28" creationId="{BD33F139-16D4-4A34-9C64-4B22E8E82E85}"/>
          </ac:spMkLst>
        </pc:spChg>
        <pc:graphicFrameChg chg="add mod">
          <ac:chgData name="Sarah Tatarczuk" userId="6766bf84-a865-4618-b346-b1a73df98a94" providerId="ADAL" clId="{823DAD04-86DD-4D11-994C-8D9DEA71437F}" dt="2023-01-11T20:03:44.586" v="14287"/>
          <ac:graphicFrameMkLst>
            <pc:docMk/>
            <pc:sldMk cId="2298977142" sldId="304"/>
            <ac:graphicFrameMk id="3" creationId="{AF157B77-CFEC-3F30-700F-8FCBBCABD655}"/>
          </ac:graphicFrameMkLst>
        </pc:graphicFrameChg>
        <pc:graphicFrameChg chg="add mod">
          <ac:chgData name="Sarah Tatarczuk" userId="6766bf84-a865-4618-b346-b1a73df98a94" providerId="ADAL" clId="{823DAD04-86DD-4D11-994C-8D9DEA71437F}" dt="2023-01-10T18:58:06.723" v="7663" actId="1076"/>
          <ac:graphicFrameMkLst>
            <pc:docMk/>
            <pc:sldMk cId="2298977142" sldId="304"/>
            <ac:graphicFrameMk id="5" creationId="{21B665F2-AE0B-9186-34E0-E3D47798D766}"/>
          </ac:graphicFrameMkLst>
        </pc:graphicFrameChg>
        <pc:graphicFrameChg chg="del">
          <ac:chgData name="Sarah Tatarczuk" userId="6766bf84-a865-4618-b346-b1a73df98a94" providerId="ADAL" clId="{823DAD04-86DD-4D11-994C-8D9DEA71437F}" dt="2023-01-10T18:52:36.583" v="7539" actId="478"/>
          <ac:graphicFrameMkLst>
            <pc:docMk/>
            <pc:sldMk cId="2298977142" sldId="304"/>
            <ac:graphicFrameMk id="15" creationId="{FED1EF32-79FF-AFD8-1102-C21BAE8E3EE5}"/>
          </ac:graphicFrameMkLst>
        </pc:graphicFrameChg>
        <pc:cxnChg chg="add del">
          <ac:chgData name="Sarah Tatarczuk" userId="6766bf84-a865-4618-b346-b1a73df98a94" providerId="ADAL" clId="{823DAD04-86DD-4D11-994C-8D9DEA71437F}" dt="2023-01-10T18:53:23.257" v="7545" actId="26606"/>
          <ac:cxnSpMkLst>
            <pc:docMk/>
            <pc:sldMk cId="2298977142" sldId="304"/>
            <ac:cxnSpMk id="22" creationId="{FBCBF307-3BC6-4D33-BC45-E7DADD14F2AB}"/>
          </ac:cxnSpMkLst>
        </pc:cxnChg>
      </pc:sldChg>
      <pc:sldChg chg="addSp delSp modSp add mod ord modNotesTx">
        <pc:chgData name="Sarah Tatarczuk" userId="6766bf84-a865-4618-b346-b1a73df98a94" providerId="ADAL" clId="{823DAD04-86DD-4D11-994C-8D9DEA71437F}" dt="2023-01-11T20:12:03.149" v="14301" actId="20577"/>
        <pc:sldMkLst>
          <pc:docMk/>
          <pc:sldMk cId="1680956485" sldId="305"/>
        </pc:sldMkLst>
        <pc:spChg chg="mod">
          <ac:chgData name="Sarah Tatarczuk" userId="6766bf84-a865-4618-b346-b1a73df98a94" providerId="ADAL" clId="{823DAD04-86DD-4D11-994C-8D9DEA71437F}" dt="2023-01-11T15:24:51.982" v="11410" actId="113"/>
          <ac:spMkLst>
            <pc:docMk/>
            <pc:sldMk cId="1680956485" sldId="305"/>
            <ac:spMk id="2" creationId="{605ABFBA-9C07-5D7B-5682-C3336008CF23}"/>
          </ac:spMkLst>
        </pc:spChg>
        <pc:spChg chg="add mod">
          <ac:chgData name="Sarah Tatarczuk" userId="6766bf84-a865-4618-b346-b1a73df98a94" providerId="ADAL" clId="{823DAD04-86DD-4D11-994C-8D9DEA71437F}" dt="2023-01-11T15:26:48.839" v="11460" actId="1076"/>
          <ac:spMkLst>
            <pc:docMk/>
            <pc:sldMk cId="1680956485" sldId="305"/>
            <ac:spMk id="5" creationId="{F07FE24C-D379-3842-325C-D54F76B6563D}"/>
          </ac:spMkLst>
        </pc:spChg>
        <pc:spChg chg="add mod">
          <ac:chgData name="Sarah Tatarczuk" userId="6766bf84-a865-4618-b346-b1a73df98a94" providerId="ADAL" clId="{823DAD04-86DD-4D11-994C-8D9DEA71437F}" dt="2023-01-11T15:27:07.991" v="11463" actId="1076"/>
          <ac:spMkLst>
            <pc:docMk/>
            <pc:sldMk cId="1680956485" sldId="305"/>
            <ac:spMk id="8" creationId="{5C244083-109E-BDAA-72DA-4E12708FA767}"/>
          </ac:spMkLst>
        </pc:spChg>
        <pc:spChg chg="add del mod">
          <ac:chgData name="Sarah Tatarczuk" userId="6766bf84-a865-4618-b346-b1a73df98a94" providerId="ADAL" clId="{823DAD04-86DD-4D11-994C-8D9DEA71437F}" dt="2023-01-11T15:18:48.069" v="11213" actId="478"/>
          <ac:spMkLst>
            <pc:docMk/>
            <pc:sldMk cId="1680956485" sldId="305"/>
            <ac:spMk id="10" creationId="{F0F346AE-A9AA-A25F-B89F-98D87478908E}"/>
          </ac:spMkLst>
        </pc:spChg>
        <pc:spChg chg="add mod">
          <ac:chgData name="Sarah Tatarczuk" userId="6766bf84-a865-4618-b346-b1a73df98a94" providerId="ADAL" clId="{823DAD04-86DD-4D11-994C-8D9DEA71437F}" dt="2023-01-11T15:27:12.669" v="11464" actId="1076"/>
          <ac:spMkLst>
            <pc:docMk/>
            <pc:sldMk cId="1680956485" sldId="305"/>
            <ac:spMk id="14" creationId="{61B5D2B5-1F51-6134-C004-2B0F44F81040}"/>
          </ac:spMkLst>
        </pc:spChg>
        <pc:spChg chg="add del mod">
          <ac:chgData name="Sarah Tatarczuk" userId="6766bf84-a865-4618-b346-b1a73df98a94" providerId="ADAL" clId="{823DAD04-86DD-4D11-994C-8D9DEA71437F}" dt="2023-01-11T15:18:46.187" v="11211" actId="478"/>
          <ac:spMkLst>
            <pc:docMk/>
            <pc:sldMk cId="1680956485" sldId="305"/>
            <ac:spMk id="15" creationId="{E2B1C07D-7C1A-FCC2-57EE-827D10ACF6E8}"/>
          </ac:spMkLst>
        </pc:spChg>
        <pc:graphicFrameChg chg="del">
          <ac:chgData name="Sarah Tatarczuk" userId="6766bf84-a865-4618-b346-b1a73df98a94" providerId="ADAL" clId="{823DAD04-86DD-4D11-994C-8D9DEA71437F}" dt="2023-01-10T18:59:15.954" v="7728" actId="478"/>
          <ac:graphicFrameMkLst>
            <pc:docMk/>
            <pc:sldMk cId="1680956485" sldId="305"/>
            <ac:graphicFrameMk id="3" creationId="{AF157B77-CFEC-3F30-700F-8FCBBCABD655}"/>
          </ac:graphicFrameMkLst>
        </pc:graphicFrameChg>
        <pc:graphicFrameChg chg="del">
          <ac:chgData name="Sarah Tatarczuk" userId="6766bf84-a865-4618-b346-b1a73df98a94" providerId="ADAL" clId="{823DAD04-86DD-4D11-994C-8D9DEA71437F}" dt="2023-01-10T18:59:16.562" v="7729" actId="478"/>
          <ac:graphicFrameMkLst>
            <pc:docMk/>
            <pc:sldMk cId="1680956485" sldId="305"/>
            <ac:graphicFrameMk id="5" creationId="{21B665F2-AE0B-9186-34E0-E3D47798D766}"/>
          </ac:graphicFrameMkLst>
        </pc:graphicFrameChg>
        <pc:graphicFrameChg chg="add mod modGraphic">
          <ac:chgData name="Sarah Tatarczuk" userId="6766bf84-a865-4618-b346-b1a73df98a94" providerId="ADAL" clId="{823DAD04-86DD-4D11-994C-8D9DEA71437F}" dt="2023-01-11T20:12:03.149" v="14301" actId="20577"/>
          <ac:graphicFrameMkLst>
            <pc:docMk/>
            <pc:sldMk cId="1680956485" sldId="305"/>
            <ac:graphicFrameMk id="6" creationId="{071E007F-0365-4B31-6A13-628D89F74648}"/>
          </ac:graphicFrameMkLst>
        </pc:graphicFrameChg>
        <pc:picChg chg="add del mod">
          <ac:chgData name="Sarah Tatarczuk" userId="6766bf84-a865-4618-b346-b1a73df98a94" providerId="ADAL" clId="{823DAD04-86DD-4D11-994C-8D9DEA71437F}" dt="2023-01-11T15:18:47.064" v="11212" actId="478"/>
          <ac:picMkLst>
            <pc:docMk/>
            <pc:sldMk cId="1680956485" sldId="305"/>
            <ac:picMk id="7" creationId="{03627DAB-FF79-A6F1-5FD6-5939666DF630}"/>
          </ac:picMkLst>
        </pc:picChg>
      </pc:sldChg>
      <pc:sldChg chg="addSp delSp modSp add mod setBg modClrScheme delDesignElem chgLayout modNotesTx">
        <pc:chgData name="Sarah Tatarczuk" userId="6766bf84-a865-4618-b346-b1a73df98a94" providerId="ADAL" clId="{823DAD04-86DD-4D11-994C-8D9DEA71437F}" dt="2023-01-11T18:21:19.717" v="13947" actId="1076"/>
        <pc:sldMkLst>
          <pc:docMk/>
          <pc:sldMk cId="1345631995" sldId="306"/>
        </pc:sldMkLst>
        <pc:spChg chg="del mod ord">
          <ac:chgData name="Sarah Tatarczuk" userId="6766bf84-a865-4618-b346-b1a73df98a94" providerId="ADAL" clId="{823DAD04-86DD-4D11-994C-8D9DEA71437F}" dt="2023-01-11T16:44:20.049" v="13600" actId="478"/>
          <ac:spMkLst>
            <pc:docMk/>
            <pc:sldMk cId="1345631995" sldId="306"/>
            <ac:spMk id="2" creationId="{3C752401-7F89-EC1E-C335-CFABA6B864ED}"/>
          </ac:spMkLst>
        </pc:spChg>
        <pc:spChg chg="mod ord">
          <ac:chgData name="Sarah Tatarczuk" userId="6766bf84-a865-4618-b346-b1a73df98a94" providerId="ADAL" clId="{823DAD04-86DD-4D11-994C-8D9DEA71437F}" dt="2023-01-11T18:20:14.770" v="13925" actId="26606"/>
          <ac:spMkLst>
            <pc:docMk/>
            <pc:sldMk cId="1345631995" sldId="306"/>
            <ac:spMk id="4" creationId="{4DC35B3E-9B2F-5F6C-4067-F4F6745C17D3}"/>
          </ac:spMkLst>
        </pc:spChg>
        <pc:spChg chg="add del mod">
          <ac:chgData name="Sarah Tatarczuk" userId="6766bf84-a865-4618-b346-b1a73df98a94" providerId="ADAL" clId="{823DAD04-86DD-4D11-994C-8D9DEA71437F}" dt="2023-01-11T16:43:06.301" v="13555" actId="700"/>
          <ac:spMkLst>
            <pc:docMk/>
            <pc:sldMk cId="1345631995" sldId="306"/>
            <ac:spMk id="5" creationId="{012C4040-4CE4-A045-B81E-9E1A0D934374}"/>
          </ac:spMkLst>
        </pc:spChg>
        <pc:spChg chg="del">
          <ac:chgData name="Sarah Tatarczuk" userId="6766bf84-a865-4618-b346-b1a73df98a94" providerId="ADAL" clId="{823DAD04-86DD-4D11-994C-8D9DEA71437F}" dt="2023-01-11T16:43:06.301" v="13555" actId="700"/>
          <ac:spMkLst>
            <pc:docMk/>
            <pc:sldMk cId="1345631995" sldId="306"/>
            <ac:spMk id="11" creationId="{AAAE3770-609E-4289-8B0A-45119D4347D4}"/>
          </ac:spMkLst>
        </pc:spChg>
        <pc:spChg chg="del">
          <ac:chgData name="Sarah Tatarczuk" userId="6766bf84-a865-4618-b346-b1a73df98a94" providerId="ADAL" clId="{823DAD04-86DD-4D11-994C-8D9DEA71437F}" dt="2023-01-11T16:43:06.301" v="13555" actId="700"/>
          <ac:spMkLst>
            <pc:docMk/>
            <pc:sldMk cId="1345631995" sldId="306"/>
            <ac:spMk id="13" creationId="{AA8B6BCE-776F-41C6-B8BE-87214BA6A95D}"/>
          </ac:spMkLst>
        </pc:spChg>
        <pc:spChg chg="del">
          <ac:chgData name="Sarah Tatarczuk" userId="6766bf84-a865-4618-b346-b1a73df98a94" providerId="ADAL" clId="{823DAD04-86DD-4D11-994C-8D9DEA71437F}" dt="2023-01-11T16:43:06.301" v="13555" actId="700"/>
          <ac:spMkLst>
            <pc:docMk/>
            <pc:sldMk cId="1345631995" sldId="306"/>
            <ac:spMk id="17" creationId="{5EA10571-B78E-41BC-AD0E-FDDC8784541A}"/>
          </ac:spMkLst>
        </pc:spChg>
        <pc:spChg chg="del">
          <ac:chgData name="Sarah Tatarczuk" userId="6766bf84-a865-4618-b346-b1a73df98a94" providerId="ADAL" clId="{823DAD04-86DD-4D11-994C-8D9DEA71437F}" dt="2023-01-11T16:43:06.301" v="13555" actId="700"/>
          <ac:spMkLst>
            <pc:docMk/>
            <pc:sldMk cId="1345631995" sldId="306"/>
            <ac:spMk id="19" creationId="{EE05AB35-29AF-48E7-B443-C11830E506FD}"/>
          </ac:spMkLst>
        </pc:spChg>
        <pc:picChg chg="add mod ord modCrop">
          <ac:chgData name="Sarah Tatarczuk" userId="6766bf84-a865-4618-b346-b1a73df98a94" providerId="ADAL" clId="{823DAD04-86DD-4D11-994C-8D9DEA71437F}" dt="2023-01-11T18:21:19.717" v="13947" actId="1076"/>
          <ac:picMkLst>
            <pc:docMk/>
            <pc:sldMk cId="1345631995" sldId="306"/>
            <ac:picMk id="3" creationId="{066F6BEA-9FDA-78A1-E767-27A67891EDF2}"/>
          </ac:picMkLst>
        </pc:picChg>
        <pc:picChg chg="del">
          <ac:chgData name="Sarah Tatarczuk" userId="6766bf84-a865-4618-b346-b1a73df98a94" providerId="ADAL" clId="{823DAD04-86DD-4D11-994C-8D9DEA71437F}" dt="2023-01-11T16:43:02.194" v="13554" actId="478"/>
          <ac:picMkLst>
            <pc:docMk/>
            <pc:sldMk cId="1345631995" sldId="306"/>
            <ac:picMk id="6" creationId="{6B253FAB-6CB3-BDF8-09D8-D9434772B20A}"/>
          </ac:picMkLst>
        </pc:picChg>
        <pc:picChg chg="add del mod">
          <ac:chgData name="Sarah Tatarczuk" userId="6766bf84-a865-4618-b346-b1a73df98a94" providerId="ADAL" clId="{823DAD04-86DD-4D11-994C-8D9DEA71437F}" dt="2023-01-11T18:20:04.730" v="13923" actId="478"/>
          <ac:picMkLst>
            <pc:docMk/>
            <pc:sldMk cId="1345631995" sldId="306"/>
            <ac:picMk id="8" creationId="{CF1571C0-9894-B3E7-D254-27F294C237B1}"/>
          </ac:picMkLst>
        </pc:picChg>
        <pc:cxnChg chg="del">
          <ac:chgData name="Sarah Tatarczuk" userId="6766bf84-a865-4618-b346-b1a73df98a94" providerId="ADAL" clId="{823DAD04-86DD-4D11-994C-8D9DEA71437F}" dt="2023-01-11T16:43:06.301" v="13555" actId="700"/>
          <ac:cxnSpMkLst>
            <pc:docMk/>
            <pc:sldMk cId="1345631995" sldId="306"/>
            <ac:cxnSpMk id="15" creationId="{8BA5AC9C-E659-489D-8683-D019CE12A75C}"/>
          </ac:cxnSpMkLst>
        </pc:cxnChg>
      </pc:sldChg>
      <pc:sldChg chg="addSp modSp add mod modNotesTx">
        <pc:chgData name="Sarah Tatarczuk" userId="6766bf84-a865-4618-b346-b1a73df98a94" providerId="ADAL" clId="{823DAD04-86DD-4D11-994C-8D9DEA71437F}" dt="2023-01-11T15:55:02.090" v="12120" actId="403"/>
        <pc:sldMkLst>
          <pc:docMk/>
          <pc:sldMk cId="2276461474" sldId="307"/>
        </pc:sldMkLst>
        <pc:spChg chg="add mod">
          <ac:chgData name="Sarah Tatarczuk" userId="6766bf84-a865-4618-b346-b1a73df98a94" providerId="ADAL" clId="{823DAD04-86DD-4D11-994C-8D9DEA71437F}" dt="2023-01-10T20:46:47.085" v="10371"/>
          <ac:spMkLst>
            <pc:docMk/>
            <pc:sldMk cId="2276461474" sldId="307"/>
            <ac:spMk id="3" creationId="{43639962-7E81-103A-B731-F5226460ED65}"/>
          </ac:spMkLst>
        </pc:spChg>
        <pc:spChg chg="mod">
          <ac:chgData name="Sarah Tatarczuk" userId="6766bf84-a865-4618-b346-b1a73df98a94" providerId="ADAL" clId="{823DAD04-86DD-4D11-994C-8D9DEA71437F}" dt="2023-01-11T15:55:02.090" v="12120" actId="403"/>
          <ac:spMkLst>
            <pc:docMk/>
            <pc:sldMk cId="2276461474" sldId="307"/>
            <ac:spMk id="8" creationId="{8044BA09-005A-59CA-8EE1-DAC373C978EA}"/>
          </ac:spMkLst>
        </pc:spChg>
      </pc:sldChg>
      <pc:sldChg chg="addSp delSp modSp add mod modNotesTx">
        <pc:chgData name="Sarah Tatarczuk" userId="6766bf84-a865-4618-b346-b1a73df98a94" providerId="ADAL" clId="{823DAD04-86DD-4D11-994C-8D9DEA71437F}" dt="2023-01-11T18:02:57.974" v="13922" actId="20577"/>
        <pc:sldMkLst>
          <pc:docMk/>
          <pc:sldMk cId="2585073534" sldId="308"/>
        </pc:sldMkLst>
        <pc:spChg chg="mod">
          <ac:chgData name="Sarah Tatarczuk" userId="6766bf84-a865-4618-b346-b1a73df98a94" providerId="ADAL" clId="{823DAD04-86DD-4D11-994C-8D9DEA71437F}" dt="2023-01-11T15:59:59.534" v="12212" actId="242"/>
          <ac:spMkLst>
            <pc:docMk/>
            <pc:sldMk cId="2585073534" sldId="308"/>
            <ac:spMk id="2" creationId="{3C752401-7F89-EC1E-C335-CFABA6B864ED}"/>
          </ac:spMkLst>
        </pc:spChg>
        <pc:spChg chg="add mod">
          <ac:chgData name="Sarah Tatarczuk" userId="6766bf84-a865-4618-b346-b1a73df98a94" providerId="ADAL" clId="{823DAD04-86DD-4D11-994C-8D9DEA71437F}" dt="2023-01-10T20:46:50.797" v="10372"/>
          <ac:spMkLst>
            <pc:docMk/>
            <pc:sldMk cId="2585073534" sldId="308"/>
            <ac:spMk id="5" creationId="{FABE9F59-9300-654B-F0DE-201A60A9C432}"/>
          </ac:spMkLst>
        </pc:spChg>
        <pc:spChg chg="mod">
          <ac:chgData name="Sarah Tatarczuk" userId="6766bf84-a865-4618-b346-b1a73df98a94" providerId="ADAL" clId="{823DAD04-86DD-4D11-994C-8D9DEA71437F}" dt="2023-01-11T18:02:57.974" v="13922" actId="20577"/>
          <ac:spMkLst>
            <pc:docMk/>
            <pc:sldMk cId="2585073534" sldId="308"/>
            <ac:spMk id="8" creationId="{8044BA09-005A-59CA-8EE1-DAC373C978EA}"/>
          </ac:spMkLst>
        </pc:spChg>
        <pc:graphicFrameChg chg="add del mod modGraphic">
          <ac:chgData name="Sarah Tatarczuk" userId="6766bf84-a865-4618-b346-b1a73df98a94" providerId="ADAL" clId="{823DAD04-86DD-4D11-994C-8D9DEA71437F}" dt="2023-01-10T20:36:56.305" v="10154" actId="21"/>
          <ac:graphicFrameMkLst>
            <pc:docMk/>
            <pc:sldMk cId="2585073534" sldId="308"/>
            <ac:graphicFrameMk id="3" creationId="{C3F5B0CE-3F8A-2A08-7CAC-221E904BEEAD}"/>
          </ac:graphicFrameMkLst>
        </pc:graphicFrameChg>
        <pc:graphicFrameChg chg="add mod modGraphic">
          <ac:chgData name="Sarah Tatarczuk" userId="6766bf84-a865-4618-b346-b1a73df98a94" providerId="ADAL" clId="{823DAD04-86DD-4D11-994C-8D9DEA71437F}" dt="2023-01-11T16:00:03.019" v="12213" actId="1076"/>
          <ac:graphicFrameMkLst>
            <pc:docMk/>
            <pc:sldMk cId="2585073534" sldId="308"/>
            <ac:graphicFrameMk id="3" creationId="{DA912628-C361-C240-FBD4-59D073009D24}"/>
          </ac:graphicFrameMkLst>
        </pc:graphicFrameChg>
      </pc:sldChg>
      <pc:sldChg chg="addSp delSp modSp add del mod">
        <pc:chgData name="Sarah Tatarczuk" userId="6766bf84-a865-4618-b346-b1a73df98a94" providerId="ADAL" clId="{823DAD04-86DD-4D11-994C-8D9DEA71437F}" dt="2023-01-11T16:00:12.197" v="12214" actId="2696"/>
        <pc:sldMkLst>
          <pc:docMk/>
          <pc:sldMk cId="1855548176" sldId="309"/>
        </pc:sldMkLst>
        <pc:spChg chg="add mod">
          <ac:chgData name="Sarah Tatarczuk" userId="6766bf84-a865-4618-b346-b1a73df98a94" providerId="ADAL" clId="{823DAD04-86DD-4D11-994C-8D9DEA71437F}" dt="2023-01-10T20:46:54.557" v="10373"/>
          <ac:spMkLst>
            <pc:docMk/>
            <pc:sldMk cId="1855548176" sldId="309"/>
            <ac:spMk id="5" creationId="{8AD08CC5-63B7-0E8B-E123-67C2ADE74D34}"/>
          </ac:spMkLst>
        </pc:spChg>
        <pc:spChg chg="mod">
          <ac:chgData name="Sarah Tatarczuk" userId="6766bf84-a865-4618-b346-b1a73df98a94" providerId="ADAL" clId="{823DAD04-86DD-4D11-994C-8D9DEA71437F}" dt="2023-01-10T20:37:04.240" v="10156" actId="6549"/>
          <ac:spMkLst>
            <pc:docMk/>
            <pc:sldMk cId="1855548176" sldId="309"/>
            <ac:spMk id="8" creationId="{8044BA09-005A-59CA-8EE1-DAC373C978EA}"/>
          </ac:spMkLst>
        </pc:spChg>
        <pc:graphicFrameChg chg="add del mod modGraphic">
          <ac:chgData name="Sarah Tatarczuk" userId="6766bf84-a865-4618-b346-b1a73df98a94" providerId="ADAL" clId="{823DAD04-86DD-4D11-994C-8D9DEA71437F}" dt="2023-01-11T15:59:11.536" v="12196" actId="21"/>
          <ac:graphicFrameMkLst>
            <pc:docMk/>
            <pc:sldMk cId="1855548176" sldId="309"/>
            <ac:graphicFrameMk id="3" creationId="{2A34F234-9439-08A7-95AC-1ACA08B43D58}"/>
          </ac:graphicFrameMkLst>
        </pc:graphicFrameChg>
      </pc:sldChg>
      <pc:sldChg chg="addSp delSp modSp add del mod">
        <pc:chgData name="Sarah Tatarczuk" userId="6766bf84-a865-4618-b346-b1a73df98a94" providerId="ADAL" clId="{823DAD04-86DD-4D11-994C-8D9DEA71437F}" dt="2023-01-11T15:53:51.664" v="12114" actId="2696"/>
        <pc:sldMkLst>
          <pc:docMk/>
          <pc:sldMk cId="2039728656" sldId="310"/>
        </pc:sldMkLst>
        <pc:spChg chg="mod">
          <ac:chgData name="Sarah Tatarczuk" userId="6766bf84-a865-4618-b346-b1a73df98a94" providerId="ADAL" clId="{823DAD04-86DD-4D11-994C-8D9DEA71437F}" dt="2023-01-11T15:43:01.821" v="11957" actId="113"/>
          <ac:spMkLst>
            <pc:docMk/>
            <pc:sldMk cId="2039728656" sldId="310"/>
            <ac:spMk id="2" creationId="{01C985A4-2C98-2625-9271-A0CD941B690C}"/>
          </ac:spMkLst>
        </pc:spChg>
        <pc:spChg chg="mod">
          <ac:chgData name="Sarah Tatarczuk" userId="6766bf84-a865-4618-b346-b1a73df98a94" providerId="ADAL" clId="{823DAD04-86DD-4D11-994C-8D9DEA71437F}" dt="2023-01-11T15:53:42.891" v="12112" actId="21"/>
          <ac:spMkLst>
            <pc:docMk/>
            <pc:sldMk cId="2039728656" sldId="310"/>
            <ac:spMk id="3" creationId="{BF64C7FC-0377-33FC-7670-FCC409019FB0}"/>
          </ac:spMkLst>
        </pc:spChg>
        <pc:spChg chg="mod">
          <ac:chgData name="Sarah Tatarczuk" userId="6766bf84-a865-4618-b346-b1a73df98a94" providerId="ADAL" clId="{823DAD04-86DD-4D11-994C-8D9DEA71437F}" dt="2023-01-11T15:34:12.821" v="11901" actId="14100"/>
          <ac:spMkLst>
            <pc:docMk/>
            <pc:sldMk cId="2039728656" sldId="310"/>
            <ac:spMk id="6" creationId="{3EAD5976-8894-A752-F915-1D51477594C5}"/>
          </ac:spMkLst>
        </pc:spChg>
        <pc:spChg chg="add del mod">
          <ac:chgData name="Sarah Tatarczuk" userId="6766bf84-a865-4618-b346-b1a73df98a94" providerId="ADAL" clId="{823DAD04-86DD-4D11-994C-8D9DEA71437F}" dt="2023-01-11T15:34:12.056" v="11900" actId="22"/>
          <ac:spMkLst>
            <pc:docMk/>
            <pc:sldMk cId="2039728656" sldId="310"/>
            <ac:spMk id="11" creationId="{5F6EA83B-C051-41C9-90EA-DA976E37C5F3}"/>
          </ac:spMkLst>
        </pc:spChg>
        <pc:spChg chg="add mod">
          <ac:chgData name="Sarah Tatarczuk" userId="6766bf84-a865-4618-b346-b1a73df98a94" providerId="ADAL" clId="{823DAD04-86DD-4D11-994C-8D9DEA71437F}" dt="2023-01-11T15:35:06.487" v="11949" actId="1076"/>
          <ac:spMkLst>
            <pc:docMk/>
            <pc:sldMk cId="2039728656" sldId="310"/>
            <ac:spMk id="12" creationId="{70EC0BAB-2ECD-8540-44C1-3CF6E0F881F6}"/>
          </ac:spMkLst>
        </pc:spChg>
        <pc:picChg chg="add del mod modCrop">
          <ac:chgData name="Sarah Tatarczuk" userId="6766bf84-a865-4618-b346-b1a73df98a94" providerId="ADAL" clId="{823DAD04-86DD-4D11-994C-8D9DEA71437F}" dt="2023-01-11T15:33:21.241" v="11883" actId="21"/>
          <ac:picMkLst>
            <pc:docMk/>
            <pc:sldMk cId="2039728656" sldId="310"/>
            <ac:picMk id="8" creationId="{1E3BC89D-F139-5A26-B8F7-41671673FD9D}"/>
          </ac:picMkLst>
        </pc:picChg>
        <pc:picChg chg="add mod">
          <ac:chgData name="Sarah Tatarczuk" userId="6766bf84-a865-4618-b346-b1a73df98a94" providerId="ADAL" clId="{823DAD04-86DD-4D11-994C-8D9DEA71437F}" dt="2023-01-11T15:35:20.965" v="11951" actId="1076"/>
          <ac:picMkLst>
            <pc:docMk/>
            <pc:sldMk cId="2039728656" sldId="310"/>
            <ac:picMk id="9" creationId="{1CA67878-B2AA-72F8-B4B3-E76BF1E1EF4E}"/>
          </ac:picMkLst>
        </pc:picChg>
      </pc:sldChg>
      <pc:sldChg chg="modSp add mod ord">
        <pc:chgData name="Sarah Tatarczuk" userId="6766bf84-a865-4618-b346-b1a73df98a94" providerId="ADAL" clId="{823DAD04-86DD-4D11-994C-8D9DEA71437F}" dt="2023-01-11T15:47:21.486" v="11993" actId="403"/>
        <pc:sldMkLst>
          <pc:docMk/>
          <pc:sldMk cId="445819106" sldId="311"/>
        </pc:sldMkLst>
        <pc:spChg chg="mod">
          <ac:chgData name="Sarah Tatarczuk" userId="6766bf84-a865-4618-b346-b1a73df98a94" providerId="ADAL" clId="{823DAD04-86DD-4D11-994C-8D9DEA71437F}" dt="2023-01-11T15:47:21.486" v="11993" actId="403"/>
          <ac:spMkLst>
            <pc:docMk/>
            <pc:sldMk cId="445819106" sldId="311"/>
            <ac:spMk id="3" creationId="{BF64C7FC-0377-33FC-7670-FCC409019FB0}"/>
          </ac:spMkLst>
        </pc:spChg>
        <pc:spChg chg="mod">
          <ac:chgData name="Sarah Tatarczuk" userId="6766bf84-a865-4618-b346-b1a73df98a94" providerId="ADAL" clId="{823DAD04-86DD-4D11-994C-8D9DEA71437F}" dt="2023-01-10T21:04:39.767" v="10546"/>
          <ac:spMkLst>
            <pc:docMk/>
            <pc:sldMk cId="445819106" sldId="311"/>
            <ac:spMk id="6" creationId="{3EAD5976-8894-A752-F915-1D51477594C5}"/>
          </ac:spMkLst>
        </pc:spChg>
      </pc:sldChg>
      <pc:sldChg chg="modSp add mod modNotesTx">
        <pc:chgData name="Sarah Tatarczuk" userId="6766bf84-a865-4618-b346-b1a73df98a94" providerId="ADAL" clId="{823DAD04-86DD-4D11-994C-8D9DEA71437F}" dt="2023-01-11T21:59:11.234" v="14303"/>
        <pc:sldMkLst>
          <pc:docMk/>
          <pc:sldMk cId="809733267" sldId="312"/>
        </pc:sldMkLst>
        <pc:spChg chg="mod">
          <ac:chgData name="Sarah Tatarczuk" userId="6766bf84-a865-4618-b346-b1a73df98a94" providerId="ADAL" clId="{823DAD04-86DD-4D11-994C-8D9DEA71437F}" dt="2023-01-10T21:14:18.123" v="10842" actId="20577"/>
          <ac:spMkLst>
            <pc:docMk/>
            <pc:sldMk cId="809733267" sldId="312"/>
            <ac:spMk id="2" creationId="{19A1E220-0CFB-E4C6-2361-C234D2150FCF}"/>
          </ac:spMkLst>
        </pc:spChg>
      </pc:sldChg>
      <pc:sldChg chg="addSp delSp modSp add del mod modClrScheme chgLayout">
        <pc:chgData name="Sarah Tatarczuk" userId="6766bf84-a865-4618-b346-b1a73df98a94" providerId="ADAL" clId="{823DAD04-86DD-4D11-994C-8D9DEA71437F}" dt="2023-01-11T16:04:30.508" v="12349" actId="2696"/>
        <pc:sldMkLst>
          <pc:docMk/>
          <pc:sldMk cId="2381195087" sldId="313"/>
        </pc:sldMkLst>
        <pc:spChg chg="del mod">
          <ac:chgData name="Sarah Tatarczuk" userId="6766bf84-a865-4618-b346-b1a73df98a94" providerId="ADAL" clId="{823DAD04-86DD-4D11-994C-8D9DEA71437F}" dt="2023-01-11T16:01:35.073" v="12216" actId="700"/>
          <ac:spMkLst>
            <pc:docMk/>
            <pc:sldMk cId="2381195087" sldId="313"/>
            <ac:spMk id="2" creationId="{19A1E220-0CFB-E4C6-2361-C234D2150FCF}"/>
          </ac:spMkLst>
        </pc:spChg>
        <pc:spChg chg="add del mod">
          <ac:chgData name="Sarah Tatarczuk" userId="6766bf84-a865-4618-b346-b1a73df98a94" providerId="ADAL" clId="{823DAD04-86DD-4D11-994C-8D9DEA71437F}" dt="2023-01-11T16:03:23.909" v="12258" actId="21"/>
          <ac:spMkLst>
            <pc:docMk/>
            <pc:sldMk cId="2381195087" sldId="313"/>
            <ac:spMk id="3" creationId="{4863B0EB-2CC6-7B91-AA78-E867AB04DF66}"/>
          </ac:spMkLst>
        </pc:spChg>
        <pc:spChg chg="mod ord">
          <ac:chgData name="Sarah Tatarczuk" userId="6766bf84-a865-4618-b346-b1a73df98a94" providerId="ADAL" clId="{823DAD04-86DD-4D11-994C-8D9DEA71437F}" dt="2023-01-11T16:01:35.073" v="12216" actId="700"/>
          <ac:spMkLst>
            <pc:docMk/>
            <pc:sldMk cId="2381195087" sldId="313"/>
            <ac:spMk id="4" creationId="{336555E4-BAED-B4EA-8833-56DFCF9ECD6F}"/>
          </ac:spMkLst>
        </pc:spChg>
        <pc:spChg chg="add del mod">
          <ac:chgData name="Sarah Tatarczuk" userId="6766bf84-a865-4618-b346-b1a73df98a94" providerId="ADAL" clId="{823DAD04-86DD-4D11-994C-8D9DEA71437F}" dt="2023-01-11T16:01:35.073" v="12216" actId="700"/>
          <ac:spMkLst>
            <pc:docMk/>
            <pc:sldMk cId="2381195087" sldId="313"/>
            <ac:spMk id="6" creationId="{E2454A86-FA1B-C3DB-EDB1-0D022274914C}"/>
          </ac:spMkLst>
        </pc:spChg>
        <pc:spChg chg="add del mod">
          <ac:chgData name="Sarah Tatarczuk" userId="6766bf84-a865-4618-b346-b1a73df98a94" providerId="ADAL" clId="{823DAD04-86DD-4D11-994C-8D9DEA71437F}" dt="2023-01-11T16:02:31.913" v="12251" actId="478"/>
          <ac:spMkLst>
            <pc:docMk/>
            <pc:sldMk cId="2381195087" sldId="313"/>
            <ac:spMk id="7" creationId="{7202B61F-68C4-252B-D3B5-8303842FC8C0}"/>
          </ac:spMkLst>
        </pc:spChg>
        <pc:graphicFrameChg chg="del">
          <ac:chgData name="Sarah Tatarczuk" userId="6766bf84-a865-4618-b346-b1a73df98a94" providerId="ADAL" clId="{823DAD04-86DD-4D11-994C-8D9DEA71437F}" dt="2023-01-10T21:13:42.339" v="10780" actId="478"/>
          <ac:graphicFrameMkLst>
            <pc:docMk/>
            <pc:sldMk cId="2381195087" sldId="313"/>
            <ac:graphicFrameMk id="7" creationId="{1AE83FDC-E234-3B32-6CED-ED909214F710}"/>
          </ac:graphicFrameMkLst>
        </pc:graphicFrameChg>
        <pc:cxnChg chg="add del mod ord">
          <ac:chgData name="Sarah Tatarczuk" userId="6766bf84-a865-4618-b346-b1a73df98a94" providerId="ADAL" clId="{823DAD04-86DD-4D11-994C-8D9DEA71437F}" dt="2023-01-11T16:03:41.796" v="12292" actId="21"/>
          <ac:cxnSpMkLst>
            <pc:docMk/>
            <pc:sldMk cId="2381195087" sldId="313"/>
            <ac:cxnSpMk id="9" creationId="{BE1A542B-10A8-E347-17D6-4AC81AD90268}"/>
          </ac:cxnSpMkLst>
        </pc:cxnChg>
      </pc:sldChg>
      <pc:sldChg chg="delSp modSp add mod">
        <pc:chgData name="Sarah Tatarczuk" userId="6766bf84-a865-4618-b346-b1a73df98a94" providerId="ADAL" clId="{823DAD04-86DD-4D11-994C-8D9DEA71437F}" dt="2023-01-11T15:18:37.769" v="11210" actId="20577"/>
        <pc:sldMkLst>
          <pc:docMk/>
          <pc:sldMk cId="3607508699" sldId="314"/>
        </pc:sldMkLst>
        <pc:spChg chg="mod">
          <ac:chgData name="Sarah Tatarczuk" userId="6766bf84-a865-4618-b346-b1a73df98a94" providerId="ADAL" clId="{823DAD04-86DD-4D11-994C-8D9DEA71437F}" dt="2023-01-11T15:18:37.769" v="11210" actId="20577"/>
          <ac:spMkLst>
            <pc:docMk/>
            <pc:sldMk cId="3607508699" sldId="314"/>
            <ac:spMk id="2" creationId="{605ABFBA-9C07-5D7B-5682-C3336008CF23}"/>
          </ac:spMkLst>
        </pc:spChg>
        <pc:spChg chg="mod">
          <ac:chgData name="Sarah Tatarczuk" userId="6766bf84-a865-4618-b346-b1a73df98a94" providerId="ADAL" clId="{823DAD04-86DD-4D11-994C-8D9DEA71437F}" dt="2023-01-11T15:18:28.585" v="11208" actId="1076"/>
          <ac:spMkLst>
            <pc:docMk/>
            <pc:sldMk cId="3607508699" sldId="314"/>
            <ac:spMk id="10" creationId="{F0F346AE-A9AA-A25F-B89F-98D87478908E}"/>
          </ac:spMkLst>
        </pc:spChg>
        <pc:spChg chg="mod">
          <ac:chgData name="Sarah Tatarczuk" userId="6766bf84-a865-4618-b346-b1a73df98a94" providerId="ADAL" clId="{823DAD04-86DD-4D11-994C-8D9DEA71437F}" dt="2023-01-11T15:18:30.996" v="11209" actId="1076"/>
          <ac:spMkLst>
            <pc:docMk/>
            <pc:sldMk cId="3607508699" sldId="314"/>
            <ac:spMk id="15" creationId="{E2B1C07D-7C1A-FCC2-57EE-827D10ACF6E8}"/>
          </ac:spMkLst>
        </pc:spChg>
        <pc:graphicFrameChg chg="del">
          <ac:chgData name="Sarah Tatarczuk" userId="6766bf84-a865-4618-b346-b1a73df98a94" providerId="ADAL" clId="{823DAD04-86DD-4D11-994C-8D9DEA71437F}" dt="2023-01-11T15:18:14.542" v="11204" actId="478"/>
          <ac:graphicFrameMkLst>
            <pc:docMk/>
            <pc:sldMk cId="3607508699" sldId="314"/>
            <ac:graphicFrameMk id="6" creationId="{071E007F-0365-4B31-6A13-628D89F74648}"/>
          </ac:graphicFrameMkLst>
        </pc:graphicFrameChg>
        <pc:picChg chg="mod">
          <ac:chgData name="Sarah Tatarczuk" userId="6766bf84-a865-4618-b346-b1a73df98a94" providerId="ADAL" clId="{823DAD04-86DD-4D11-994C-8D9DEA71437F}" dt="2023-01-11T15:18:24.157" v="11207" actId="14100"/>
          <ac:picMkLst>
            <pc:docMk/>
            <pc:sldMk cId="3607508699" sldId="314"/>
            <ac:picMk id="7" creationId="{03627DAB-FF79-A6F1-5FD6-5939666DF630}"/>
          </ac:picMkLst>
        </pc:picChg>
      </pc:sldChg>
      <pc:sldChg chg="new del">
        <pc:chgData name="Sarah Tatarczuk" userId="6766bf84-a865-4618-b346-b1a73df98a94" providerId="ADAL" clId="{823DAD04-86DD-4D11-994C-8D9DEA71437F}" dt="2023-01-11T16:04:28.379" v="12348" actId="2696"/>
        <pc:sldMkLst>
          <pc:docMk/>
          <pc:sldMk cId="3923916530" sldId="31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tataczuk\Desktop\RHNA%20Com%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tataczuk\Desktop\RHNA%20Com%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Ex1.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https://rpcnh.sharepoint.com/sites/Planning/Shared%20Documents/General/regional_projects/Housing/RHNA%202021/Fair%20Share%20Model%20Graphic%20Cre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n-US" sz="2000" b="1" dirty="0">
                <a:solidFill>
                  <a:schemeClr val="tx2">
                    <a:lumMod val="50000"/>
                  </a:schemeClr>
                </a:solidFill>
              </a:rPr>
              <a:t>RPC Regional Population</a:t>
            </a:r>
          </a:p>
        </c:rich>
      </c:tx>
      <c:layout>
        <c:manualLayout>
          <c:xMode val="edge"/>
          <c:yMode val="edge"/>
          <c:x val="0.27655946569968565"/>
          <c:y val="5.2778294683891259E-2"/>
        </c:manualLayout>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strRef>
              <c:f>population!$A$5</c:f>
              <c:strCache>
                <c:ptCount val="1"/>
                <c:pt idx="0">
                  <c:v>RPC Regional Population</c:v>
                </c:pt>
              </c:strCache>
            </c:strRef>
          </c:tx>
          <c:spPr>
            <a:ln w="22225" cap="rnd" cmpd="sng" algn="ctr">
              <a:solidFill>
                <a:schemeClr val="accent5"/>
              </a:solidFill>
              <a:round/>
            </a:ln>
            <a:effectLst/>
          </c:spPr>
          <c:marker>
            <c:symbol val="none"/>
          </c:marker>
          <c:dPt>
            <c:idx val="3"/>
            <c:marker>
              <c:symbol val="none"/>
            </c:marker>
            <c:bubble3D val="0"/>
            <c:spPr>
              <a:ln w="22225" cap="rnd" cmpd="sng" algn="ctr">
                <a:solidFill>
                  <a:schemeClr val="accent5"/>
                </a:solidFill>
                <a:prstDash val="sysDot"/>
                <a:round/>
              </a:ln>
              <a:effectLst/>
            </c:spPr>
            <c:extLst>
              <c:ext xmlns:c16="http://schemas.microsoft.com/office/drawing/2014/chart" uri="{C3380CC4-5D6E-409C-BE32-E72D297353CC}">
                <c16:uniqueId val="{00000001-9CCC-460E-B74E-6E0ED2D7A5EB}"/>
              </c:ext>
            </c:extLst>
          </c:dPt>
          <c:dPt>
            <c:idx val="4"/>
            <c:marker>
              <c:symbol val="none"/>
            </c:marker>
            <c:bubble3D val="0"/>
            <c:spPr>
              <a:ln w="22225" cap="rnd" cmpd="sng" algn="ctr">
                <a:solidFill>
                  <a:schemeClr val="accent5"/>
                </a:solidFill>
                <a:prstDash val="sysDot"/>
                <a:round/>
              </a:ln>
              <a:effectLst/>
            </c:spPr>
            <c:extLst>
              <c:ext xmlns:c16="http://schemas.microsoft.com/office/drawing/2014/chart" uri="{C3380CC4-5D6E-409C-BE32-E72D297353CC}">
                <c16:uniqueId val="{00000003-9CCC-460E-B74E-6E0ED2D7A5EB}"/>
              </c:ext>
            </c:extLst>
          </c:dPt>
          <c:dLbls>
            <c:dLbl>
              <c:idx val="0"/>
              <c:layout>
                <c:manualLayout>
                  <c:x val="1.9889844148762399E-2"/>
                  <c:y val="3.88170190175179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CC-460E-B74E-6E0ED2D7A5EB}"/>
                </c:ext>
              </c:extLst>
            </c:dLbl>
            <c:dLbl>
              <c:idx val="1"/>
              <c:layout>
                <c:manualLayout>
                  <c:x val="1.0849005899324927E-2"/>
                  <c:y val="3.88170190175179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CC-460E-B74E-6E0ED2D7A5EB}"/>
                </c:ext>
              </c:extLst>
            </c:dLbl>
            <c:dLbl>
              <c:idx val="2"/>
              <c:layout>
                <c:manualLayout>
                  <c:x val="1.8081676498874879E-3"/>
                  <c:y val="3.5831094477708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CC-460E-B74E-6E0ED2D7A5EB}"/>
                </c:ext>
              </c:extLst>
            </c:dLbl>
            <c:dLbl>
              <c:idx val="3"/>
              <c:layout>
                <c:manualLayout>
                  <c:x val="1.0849005899324927E-2"/>
                  <c:y val="4.18029435573271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CC-460E-B74E-6E0ED2D7A5EB}"/>
                </c:ext>
              </c:extLst>
            </c:dLbl>
            <c:dLbl>
              <c:idx val="4"/>
              <c:layout>
                <c:manualLayout>
                  <c:x val="3.6163352997749757E-3"/>
                  <c:y val="6.86762644156087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CC-460E-B74E-6E0ED2D7A5E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population!$B$4:$F$4</c:f>
              <c:numCache>
                <c:formatCode>General</c:formatCode>
                <c:ptCount val="5"/>
                <c:pt idx="0">
                  <c:v>2000</c:v>
                </c:pt>
                <c:pt idx="1">
                  <c:v>2010</c:v>
                </c:pt>
                <c:pt idx="2">
                  <c:v>2020</c:v>
                </c:pt>
                <c:pt idx="3">
                  <c:v>2030</c:v>
                </c:pt>
                <c:pt idx="4">
                  <c:v>2040</c:v>
                </c:pt>
              </c:numCache>
            </c:numRef>
          </c:cat>
          <c:val>
            <c:numRef>
              <c:f>population!$B$5:$F$5</c:f>
              <c:numCache>
                <c:formatCode>#,##0</c:formatCode>
                <c:ptCount val="5"/>
                <c:pt idx="0">
                  <c:v>177962</c:v>
                </c:pt>
                <c:pt idx="1">
                  <c:v>188521</c:v>
                </c:pt>
                <c:pt idx="2">
                  <c:v>198870</c:v>
                </c:pt>
                <c:pt idx="3">
                  <c:v>214738</c:v>
                </c:pt>
                <c:pt idx="4">
                  <c:v>221897</c:v>
                </c:pt>
              </c:numCache>
            </c:numRef>
          </c:val>
          <c:smooth val="0"/>
          <c:extLst>
            <c:ext xmlns:c16="http://schemas.microsoft.com/office/drawing/2014/chart" uri="{C3380CC4-5D6E-409C-BE32-E72D297353CC}">
              <c16:uniqueId val="{00000007-9CCC-460E-B74E-6E0ED2D7A5EB}"/>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412198559"/>
        <c:axId val="757125663"/>
      </c:lineChart>
      <c:catAx>
        <c:axId val="412198559"/>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spc="20" baseline="0">
                <a:solidFill>
                  <a:schemeClr val="dk1">
                    <a:lumMod val="65000"/>
                    <a:lumOff val="35000"/>
                  </a:schemeClr>
                </a:solidFill>
                <a:latin typeface="+mn-lt"/>
                <a:ea typeface="+mn-ea"/>
                <a:cs typeface="+mn-cs"/>
              </a:defRPr>
            </a:pPr>
            <a:endParaRPr lang="en-US"/>
          </a:p>
        </c:txPr>
        <c:crossAx val="757125663"/>
        <c:crosses val="autoZero"/>
        <c:auto val="1"/>
        <c:lblAlgn val="ctr"/>
        <c:lblOffset val="100"/>
        <c:noMultiLvlLbl val="0"/>
      </c:catAx>
      <c:valAx>
        <c:axId val="757125663"/>
        <c:scaling>
          <c:orientation val="minMax"/>
          <c:min val="150000"/>
        </c:scaling>
        <c:delete val="0"/>
        <c:axPos val="l"/>
        <c:title>
          <c:tx>
            <c:rich>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r>
                  <a:rPr lang="en-US"/>
                  <a:t>Population</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spc="20" baseline="0">
                <a:solidFill>
                  <a:schemeClr val="dk1">
                    <a:lumMod val="65000"/>
                    <a:lumOff val="35000"/>
                  </a:schemeClr>
                </a:solidFill>
                <a:latin typeface="+mn-lt"/>
                <a:ea typeface="+mn-ea"/>
                <a:cs typeface="+mn-cs"/>
              </a:defRPr>
            </a:pPr>
            <a:endParaRPr lang="en-US"/>
          </a:p>
        </c:txPr>
        <c:crossAx val="412198559"/>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b="1"/>
              <a:t>Average Age by Municipality</a:t>
            </a:r>
          </a:p>
          <a:p>
            <a:pPr>
              <a:defRPr/>
            </a:pPr>
            <a:r>
              <a:rPr lang="en-US"/>
              <a:t>2010, 2015, 2020</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2010 Average</c:v>
          </c:tx>
          <c:spPr>
            <a:solidFill>
              <a:schemeClr val="accent1"/>
            </a:solidFill>
            <a:ln>
              <a:noFill/>
            </a:ln>
            <a:effectLst/>
          </c:spPr>
          <c:invertIfNegative val="0"/>
          <c:cat>
            <c:strRef>
              <c:f>[1]Data!$A$3:$A$29</c:f>
              <c:strCache>
                <c:ptCount val="27"/>
                <c:pt idx="0">
                  <c:v>Atkinson</c:v>
                </c:pt>
                <c:pt idx="1">
                  <c:v>Brentwood</c:v>
                </c:pt>
                <c:pt idx="2">
                  <c:v>Danville</c:v>
                </c:pt>
                <c:pt idx="3">
                  <c:v>East Kingston</c:v>
                </c:pt>
                <c:pt idx="4">
                  <c:v>Epping</c:v>
                </c:pt>
                <c:pt idx="5">
                  <c:v>Exeter</c:v>
                </c:pt>
                <c:pt idx="6">
                  <c:v>Fremont</c:v>
                </c:pt>
                <c:pt idx="7">
                  <c:v>Greenland</c:v>
                </c:pt>
                <c:pt idx="8">
                  <c:v>Hampstead</c:v>
                </c:pt>
                <c:pt idx="9">
                  <c:v>Hampton</c:v>
                </c:pt>
                <c:pt idx="10">
                  <c:v>Hampton Falls</c:v>
                </c:pt>
                <c:pt idx="11">
                  <c:v>Kensington</c:v>
                </c:pt>
                <c:pt idx="12">
                  <c:v>Kingston</c:v>
                </c:pt>
                <c:pt idx="13">
                  <c:v>New Castle</c:v>
                </c:pt>
                <c:pt idx="14">
                  <c:v>Newfields</c:v>
                </c:pt>
                <c:pt idx="15">
                  <c:v>Newington</c:v>
                </c:pt>
                <c:pt idx="16">
                  <c:v>Newton</c:v>
                </c:pt>
                <c:pt idx="17">
                  <c:v>North Hampton</c:v>
                </c:pt>
                <c:pt idx="18">
                  <c:v>Plaistow</c:v>
                </c:pt>
                <c:pt idx="19">
                  <c:v>Portsmouth</c:v>
                </c:pt>
                <c:pt idx="20">
                  <c:v>Raymond</c:v>
                </c:pt>
                <c:pt idx="21">
                  <c:v>Rye</c:v>
                </c:pt>
                <c:pt idx="22">
                  <c:v>Salem</c:v>
                </c:pt>
                <c:pt idx="23">
                  <c:v>Sandown</c:v>
                </c:pt>
                <c:pt idx="24">
                  <c:v>Seabrook</c:v>
                </c:pt>
                <c:pt idx="25">
                  <c:v>South Hampton</c:v>
                </c:pt>
                <c:pt idx="26">
                  <c:v>Stratham</c:v>
                </c:pt>
              </c:strCache>
            </c:strRef>
          </c:cat>
          <c:val>
            <c:numRef>
              <c:f>[1]Data!$C$3:$C$29</c:f>
              <c:numCache>
                <c:formatCode>General</c:formatCode>
                <c:ptCount val="27"/>
                <c:pt idx="0">
                  <c:v>47.5</c:v>
                </c:pt>
                <c:pt idx="1">
                  <c:v>40.4</c:v>
                </c:pt>
                <c:pt idx="2">
                  <c:v>40</c:v>
                </c:pt>
                <c:pt idx="3">
                  <c:v>45</c:v>
                </c:pt>
                <c:pt idx="4">
                  <c:v>39.299999999999997</c:v>
                </c:pt>
                <c:pt idx="5">
                  <c:v>46.6</c:v>
                </c:pt>
                <c:pt idx="6">
                  <c:v>38.5</c:v>
                </c:pt>
                <c:pt idx="7">
                  <c:v>42.3</c:v>
                </c:pt>
                <c:pt idx="8">
                  <c:v>43.4</c:v>
                </c:pt>
                <c:pt idx="9">
                  <c:v>46.3</c:v>
                </c:pt>
                <c:pt idx="10">
                  <c:v>41.8</c:v>
                </c:pt>
                <c:pt idx="11">
                  <c:v>43.7</c:v>
                </c:pt>
                <c:pt idx="12">
                  <c:v>40.4</c:v>
                </c:pt>
                <c:pt idx="13">
                  <c:v>55.1</c:v>
                </c:pt>
                <c:pt idx="14">
                  <c:v>39.1</c:v>
                </c:pt>
                <c:pt idx="15">
                  <c:v>50</c:v>
                </c:pt>
                <c:pt idx="16">
                  <c:v>40.1</c:v>
                </c:pt>
                <c:pt idx="17">
                  <c:v>42.5</c:v>
                </c:pt>
                <c:pt idx="18">
                  <c:v>43.2</c:v>
                </c:pt>
                <c:pt idx="19">
                  <c:v>38.5</c:v>
                </c:pt>
                <c:pt idx="20">
                  <c:v>40.4</c:v>
                </c:pt>
                <c:pt idx="21">
                  <c:v>49.1</c:v>
                </c:pt>
                <c:pt idx="22">
                  <c:v>42.3</c:v>
                </c:pt>
                <c:pt idx="23">
                  <c:v>36.799999999999997</c:v>
                </c:pt>
                <c:pt idx="24">
                  <c:v>46.7</c:v>
                </c:pt>
                <c:pt idx="25">
                  <c:v>45.8</c:v>
                </c:pt>
                <c:pt idx="26">
                  <c:v>42.1</c:v>
                </c:pt>
              </c:numCache>
            </c:numRef>
          </c:val>
          <c:extLst>
            <c:ext xmlns:c16="http://schemas.microsoft.com/office/drawing/2014/chart" uri="{C3380CC4-5D6E-409C-BE32-E72D297353CC}">
              <c16:uniqueId val="{00000000-078D-4D3D-9183-03E54AF0994F}"/>
            </c:ext>
          </c:extLst>
        </c:ser>
        <c:ser>
          <c:idx val="1"/>
          <c:order val="1"/>
          <c:tx>
            <c:v>2015 Average</c:v>
          </c:tx>
          <c:spPr>
            <a:solidFill>
              <a:schemeClr val="accent2"/>
            </a:solidFill>
            <a:ln>
              <a:noFill/>
            </a:ln>
            <a:effectLst/>
          </c:spPr>
          <c:invertIfNegative val="0"/>
          <c:cat>
            <c:strRef>
              <c:f>[1]Data!$A$3:$A$29</c:f>
              <c:strCache>
                <c:ptCount val="27"/>
                <c:pt idx="0">
                  <c:v>Atkinson</c:v>
                </c:pt>
                <c:pt idx="1">
                  <c:v>Brentwood</c:v>
                </c:pt>
                <c:pt idx="2">
                  <c:v>Danville</c:v>
                </c:pt>
                <c:pt idx="3">
                  <c:v>East Kingston</c:v>
                </c:pt>
                <c:pt idx="4">
                  <c:v>Epping</c:v>
                </c:pt>
                <c:pt idx="5">
                  <c:v>Exeter</c:v>
                </c:pt>
                <c:pt idx="6">
                  <c:v>Fremont</c:v>
                </c:pt>
                <c:pt idx="7">
                  <c:v>Greenland</c:v>
                </c:pt>
                <c:pt idx="8">
                  <c:v>Hampstead</c:v>
                </c:pt>
                <c:pt idx="9">
                  <c:v>Hampton</c:v>
                </c:pt>
                <c:pt idx="10">
                  <c:v>Hampton Falls</c:v>
                </c:pt>
                <c:pt idx="11">
                  <c:v>Kensington</c:v>
                </c:pt>
                <c:pt idx="12">
                  <c:v>Kingston</c:v>
                </c:pt>
                <c:pt idx="13">
                  <c:v>New Castle</c:v>
                </c:pt>
                <c:pt idx="14">
                  <c:v>Newfields</c:v>
                </c:pt>
                <c:pt idx="15">
                  <c:v>Newington</c:v>
                </c:pt>
                <c:pt idx="16">
                  <c:v>Newton</c:v>
                </c:pt>
                <c:pt idx="17">
                  <c:v>North Hampton</c:v>
                </c:pt>
                <c:pt idx="18">
                  <c:v>Plaistow</c:v>
                </c:pt>
                <c:pt idx="19">
                  <c:v>Portsmouth</c:v>
                </c:pt>
                <c:pt idx="20">
                  <c:v>Raymond</c:v>
                </c:pt>
                <c:pt idx="21">
                  <c:v>Rye</c:v>
                </c:pt>
                <c:pt idx="22">
                  <c:v>Salem</c:v>
                </c:pt>
                <c:pt idx="23">
                  <c:v>Sandown</c:v>
                </c:pt>
                <c:pt idx="24">
                  <c:v>Seabrook</c:v>
                </c:pt>
                <c:pt idx="25">
                  <c:v>South Hampton</c:v>
                </c:pt>
                <c:pt idx="26">
                  <c:v>Stratham</c:v>
                </c:pt>
              </c:strCache>
            </c:strRef>
          </c:cat>
          <c:val>
            <c:numRef>
              <c:f>[1]Data!$AL$3:$AL$29</c:f>
              <c:numCache>
                <c:formatCode>General</c:formatCode>
                <c:ptCount val="27"/>
                <c:pt idx="0">
                  <c:v>47.5</c:v>
                </c:pt>
                <c:pt idx="1">
                  <c:v>42.8</c:v>
                </c:pt>
                <c:pt idx="2">
                  <c:v>41.5</c:v>
                </c:pt>
                <c:pt idx="3">
                  <c:v>44.1</c:v>
                </c:pt>
                <c:pt idx="4">
                  <c:v>41.7</c:v>
                </c:pt>
                <c:pt idx="5">
                  <c:v>43.9</c:v>
                </c:pt>
                <c:pt idx="6">
                  <c:v>43.9</c:v>
                </c:pt>
                <c:pt idx="7">
                  <c:v>45.4</c:v>
                </c:pt>
                <c:pt idx="8">
                  <c:v>46.4</c:v>
                </c:pt>
                <c:pt idx="9">
                  <c:v>49.7</c:v>
                </c:pt>
                <c:pt idx="10">
                  <c:v>44.9</c:v>
                </c:pt>
                <c:pt idx="11">
                  <c:v>47.2</c:v>
                </c:pt>
                <c:pt idx="12">
                  <c:v>46</c:v>
                </c:pt>
                <c:pt idx="13">
                  <c:v>57.2</c:v>
                </c:pt>
                <c:pt idx="14">
                  <c:v>41.8</c:v>
                </c:pt>
                <c:pt idx="15">
                  <c:v>53.7</c:v>
                </c:pt>
                <c:pt idx="16">
                  <c:v>38.799999999999997</c:v>
                </c:pt>
                <c:pt idx="17">
                  <c:v>49</c:v>
                </c:pt>
                <c:pt idx="18">
                  <c:v>42.5</c:v>
                </c:pt>
                <c:pt idx="19">
                  <c:v>41.2</c:v>
                </c:pt>
                <c:pt idx="20">
                  <c:v>39</c:v>
                </c:pt>
                <c:pt idx="21">
                  <c:v>54.5</c:v>
                </c:pt>
                <c:pt idx="22">
                  <c:v>43.5</c:v>
                </c:pt>
                <c:pt idx="23">
                  <c:v>40.799999999999997</c:v>
                </c:pt>
                <c:pt idx="24">
                  <c:v>49</c:v>
                </c:pt>
                <c:pt idx="25">
                  <c:v>49.5</c:v>
                </c:pt>
                <c:pt idx="26">
                  <c:v>44.5</c:v>
                </c:pt>
              </c:numCache>
            </c:numRef>
          </c:val>
          <c:extLst>
            <c:ext xmlns:c16="http://schemas.microsoft.com/office/drawing/2014/chart" uri="{C3380CC4-5D6E-409C-BE32-E72D297353CC}">
              <c16:uniqueId val="{00000001-078D-4D3D-9183-03E54AF0994F}"/>
            </c:ext>
          </c:extLst>
        </c:ser>
        <c:ser>
          <c:idx val="2"/>
          <c:order val="2"/>
          <c:tx>
            <c:v>2020 Average</c:v>
          </c:tx>
          <c:spPr>
            <a:solidFill>
              <a:schemeClr val="accent3"/>
            </a:solidFill>
            <a:ln>
              <a:noFill/>
            </a:ln>
            <a:effectLst/>
          </c:spPr>
          <c:invertIfNegative val="0"/>
          <c:cat>
            <c:strRef>
              <c:f>[1]Data!$A$3:$A$29</c:f>
              <c:strCache>
                <c:ptCount val="27"/>
                <c:pt idx="0">
                  <c:v>Atkinson</c:v>
                </c:pt>
                <c:pt idx="1">
                  <c:v>Brentwood</c:v>
                </c:pt>
                <c:pt idx="2">
                  <c:v>Danville</c:v>
                </c:pt>
                <c:pt idx="3">
                  <c:v>East Kingston</c:v>
                </c:pt>
                <c:pt idx="4">
                  <c:v>Epping</c:v>
                </c:pt>
                <c:pt idx="5">
                  <c:v>Exeter</c:v>
                </c:pt>
                <c:pt idx="6">
                  <c:v>Fremont</c:v>
                </c:pt>
                <c:pt idx="7">
                  <c:v>Greenland</c:v>
                </c:pt>
                <c:pt idx="8">
                  <c:v>Hampstead</c:v>
                </c:pt>
                <c:pt idx="9">
                  <c:v>Hampton</c:v>
                </c:pt>
                <c:pt idx="10">
                  <c:v>Hampton Falls</c:v>
                </c:pt>
                <c:pt idx="11">
                  <c:v>Kensington</c:v>
                </c:pt>
                <c:pt idx="12">
                  <c:v>Kingston</c:v>
                </c:pt>
                <c:pt idx="13">
                  <c:v>New Castle</c:v>
                </c:pt>
                <c:pt idx="14">
                  <c:v>Newfields</c:v>
                </c:pt>
                <c:pt idx="15">
                  <c:v>Newington</c:v>
                </c:pt>
                <c:pt idx="16">
                  <c:v>Newton</c:v>
                </c:pt>
                <c:pt idx="17">
                  <c:v>North Hampton</c:v>
                </c:pt>
                <c:pt idx="18">
                  <c:v>Plaistow</c:v>
                </c:pt>
                <c:pt idx="19">
                  <c:v>Portsmouth</c:v>
                </c:pt>
                <c:pt idx="20">
                  <c:v>Raymond</c:v>
                </c:pt>
                <c:pt idx="21">
                  <c:v>Rye</c:v>
                </c:pt>
                <c:pt idx="22">
                  <c:v>Salem</c:v>
                </c:pt>
                <c:pt idx="23">
                  <c:v>Sandown</c:v>
                </c:pt>
                <c:pt idx="24">
                  <c:v>Seabrook</c:v>
                </c:pt>
                <c:pt idx="25">
                  <c:v>South Hampton</c:v>
                </c:pt>
                <c:pt idx="26">
                  <c:v>Stratham</c:v>
                </c:pt>
              </c:strCache>
            </c:strRef>
          </c:cat>
          <c:val>
            <c:numRef>
              <c:f>[1]Data!$BU$3:$BU$29</c:f>
              <c:numCache>
                <c:formatCode>General</c:formatCode>
                <c:ptCount val="27"/>
                <c:pt idx="0">
                  <c:v>51.9</c:v>
                </c:pt>
                <c:pt idx="1">
                  <c:v>42.1</c:v>
                </c:pt>
                <c:pt idx="2">
                  <c:v>42.8</c:v>
                </c:pt>
                <c:pt idx="3">
                  <c:v>52.8</c:v>
                </c:pt>
                <c:pt idx="4">
                  <c:v>46.9</c:v>
                </c:pt>
                <c:pt idx="5">
                  <c:v>47.6</c:v>
                </c:pt>
                <c:pt idx="6">
                  <c:v>44</c:v>
                </c:pt>
                <c:pt idx="7">
                  <c:v>46.5</c:v>
                </c:pt>
                <c:pt idx="8">
                  <c:v>44</c:v>
                </c:pt>
                <c:pt idx="9">
                  <c:v>50.3</c:v>
                </c:pt>
                <c:pt idx="10">
                  <c:v>46.4</c:v>
                </c:pt>
                <c:pt idx="11">
                  <c:v>46.6</c:v>
                </c:pt>
                <c:pt idx="12">
                  <c:v>47.5</c:v>
                </c:pt>
                <c:pt idx="13">
                  <c:v>56.8</c:v>
                </c:pt>
                <c:pt idx="14">
                  <c:v>47.2</c:v>
                </c:pt>
                <c:pt idx="15">
                  <c:v>51.5</c:v>
                </c:pt>
                <c:pt idx="16">
                  <c:v>44.7</c:v>
                </c:pt>
                <c:pt idx="17">
                  <c:v>50.2</c:v>
                </c:pt>
                <c:pt idx="18">
                  <c:v>44.2</c:v>
                </c:pt>
                <c:pt idx="19">
                  <c:v>41.5</c:v>
                </c:pt>
                <c:pt idx="20">
                  <c:v>40.5</c:v>
                </c:pt>
                <c:pt idx="21">
                  <c:v>55.6</c:v>
                </c:pt>
                <c:pt idx="22">
                  <c:v>45.1</c:v>
                </c:pt>
                <c:pt idx="23">
                  <c:v>40.200000000000003</c:v>
                </c:pt>
                <c:pt idx="24">
                  <c:v>49.7</c:v>
                </c:pt>
                <c:pt idx="25">
                  <c:v>44.8</c:v>
                </c:pt>
                <c:pt idx="26">
                  <c:v>48.2</c:v>
                </c:pt>
              </c:numCache>
            </c:numRef>
          </c:val>
          <c:extLst>
            <c:ext xmlns:c16="http://schemas.microsoft.com/office/drawing/2014/chart" uri="{C3380CC4-5D6E-409C-BE32-E72D297353CC}">
              <c16:uniqueId val="{00000002-078D-4D3D-9183-03E54AF0994F}"/>
            </c:ext>
          </c:extLst>
        </c:ser>
        <c:dLbls>
          <c:showLegendKey val="0"/>
          <c:showVal val="0"/>
          <c:showCatName val="0"/>
          <c:showSerName val="0"/>
          <c:showPercent val="0"/>
          <c:showBubbleSize val="0"/>
        </c:dLbls>
        <c:gapWidth val="219"/>
        <c:overlap val="-27"/>
        <c:axId val="1398183472"/>
        <c:axId val="1398183056"/>
      </c:barChart>
      <c:catAx>
        <c:axId val="1398183472"/>
        <c:scaling>
          <c:orientation val="minMax"/>
        </c:scaling>
        <c:delete val="0"/>
        <c:axPos val="b"/>
        <c:numFmt formatCode="General" sourceLinked="1"/>
        <c:majorTickMark val="none"/>
        <c:minorTickMark val="none"/>
        <c:tickLblPos val="nextTo"/>
        <c:spPr>
          <a:solidFill>
            <a:schemeClr val="bg2"/>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98183056"/>
        <c:crosses val="autoZero"/>
        <c:auto val="1"/>
        <c:lblAlgn val="ctr"/>
        <c:lblOffset val="100"/>
        <c:noMultiLvlLbl val="0"/>
      </c:catAx>
      <c:valAx>
        <c:axId val="13981830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b="1"/>
                  <a:t>Average Age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98183472"/>
        <c:crosses val="autoZero"/>
        <c:crossBetween val="between"/>
      </c:valAx>
      <c:spPr>
        <a:solidFill>
          <a:schemeClr val="bg2"/>
        </a:soli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n-US" sz="2800" dirty="0"/>
              <a:t>RPC Region Building Permits</a:t>
            </a:r>
          </a:p>
        </c:rich>
      </c:tx>
      <c:layout>
        <c:manualLayout>
          <c:xMode val="edge"/>
          <c:yMode val="edge"/>
          <c:x val="0.24534821679686966"/>
          <c:y val="4.0819051433912228E-2"/>
        </c:manualLayout>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strRef>
              <c:f>Sheet4!$A$2</c:f>
              <c:strCache>
                <c:ptCount val="1"/>
                <c:pt idx="0">
                  <c:v>RPC Region</c:v>
                </c:pt>
              </c:strCache>
            </c:strRef>
          </c:tx>
          <c:spPr>
            <a:ln w="22225" cap="rnd" cmpd="sng" algn="ctr">
              <a:solidFill>
                <a:schemeClr val="accent5"/>
              </a:solidFill>
              <a:round/>
            </a:ln>
            <a:effectLst/>
          </c:spPr>
          <c:marker>
            <c:symbol val="none"/>
          </c:marker>
          <c:dPt>
            <c:idx val="15"/>
            <c:marker>
              <c:symbol val="none"/>
            </c:marker>
            <c:bubble3D val="0"/>
            <c:extLst>
              <c:ext xmlns:c16="http://schemas.microsoft.com/office/drawing/2014/chart" uri="{C3380CC4-5D6E-409C-BE32-E72D297353CC}">
                <c16:uniqueId val="{00000000-DA5B-4B0C-82AA-380B7D0F8BF1}"/>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Sheet4!$B$1:$W$1</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Sheet4!$B$2:$W$2</c:f>
              <c:numCache>
                <c:formatCode>General</c:formatCode>
                <c:ptCount val="22"/>
                <c:pt idx="0">
                  <c:v>1156</c:v>
                </c:pt>
                <c:pt idx="1">
                  <c:v>880</c:v>
                </c:pt>
                <c:pt idx="2">
                  <c:v>1052</c:v>
                </c:pt>
                <c:pt idx="3">
                  <c:v>1337</c:v>
                </c:pt>
                <c:pt idx="4">
                  <c:v>1215</c:v>
                </c:pt>
                <c:pt idx="5">
                  <c:v>1077</c:v>
                </c:pt>
                <c:pt idx="6">
                  <c:v>546</c:v>
                </c:pt>
                <c:pt idx="7">
                  <c:v>445</c:v>
                </c:pt>
                <c:pt idx="8">
                  <c:v>459</c:v>
                </c:pt>
                <c:pt idx="9">
                  <c:v>312</c:v>
                </c:pt>
                <c:pt idx="10">
                  <c:v>350</c:v>
                </c:pt>
                <c:pt idx="11">
                  <c:v>331</c:v>
                </c:pt>
                <c:pt idx="12">
                  <c:v>488</c:v>
                </c:pt>
                <c:pt idx="13">
                  <c:v>569</c:v>
                </c:pt>
                <c:pt idx="14">
                  <c:v>560</c:v>
                </c:pt>
                <c:pt idx="15">
                  <c:v>617</c:v>
                </c:pt>
                <c:pt idx="16">
                  <c:v>653</c:v>
                </c:pt>
                <c:pt idx="17">
                  <c:v>728</c:v>
                </c:pt>
                <c:pt idx="18">
                  <c:v>749</c:v>
                </c:pt>
                <c:pt idx="19">
                  <c:v>855</c:v>
                </c:pt>
                <c:pt idx="20">
                  <c:v>748</c:v>
                </c:pt>
                <c:pt idx="21">
                  <c:v>582</c:v>
                </c:pt>
              </c:numCache>
            </c:numRef>
          </c:val>
          <c:smooth val="0"/>
          <c:extLst>
            <c:ext xmlns:c16="http://schemas.microsoft.com/office/drawing/2014/chart" uri="{C3380CC4-5D6E-409C-BE32-E72D297353CC}">
              <c16:uniqueId val="{00000001-DA5B-4B0C-82AA-380B7D0F8BF1}"/>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150301615"/>
        <c:axId val="1150303279"/>
      </c:lineChart>
      <c:catAx>
        <c:axId val="1150301615"/>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spc="20" baseline="0">
                <a:solidFill>
                  <a:schemeClr val="dk1">
                    <a:lumMod val="65000"/>
                    <a:lumOff val="35000"/>
                  </a:schemeClr>
                </a:solidFill>
                <a:latin typeface="+mn-lt"/>
                <a:ea typeface="+mn-ea"/>
                <a:cs typeface="+mn-cs"/>
              </a:defRPr>
            </a:pPr>
            <a:endParaRPr lang="en-US"/>
          </a:p>
        </c:txPr>
        <c:crossAx val="1150303279"/>
        <c:crosses val="autoZero"/>
        <c:auto val="1"/>
        <c:lblAlgn val="ctr"/>
        <c:lblOffset val="100"/>
        <c:noMultiLvlLbl val="0"/>
      </c:catAx>
      <c:valAx>
        <c:axId val="1150303279"/>
        <c:scaling>
          <c:orientation val="minMax"/>
        </c:scaling>
        <c:delete val="0"/>
        <c:axPos val="l"/>
        <c:title>
          <c:tx>
            <c:rich>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r>
                  <a:rPr lang="en-US"/>
                  <a:t>Building Permits</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spc="20" baseline="0">
                <a:solidFill>
                  <a:schemeClr val="dk1">
                    <a:lumMod val="65000"/>
                    <a:lumOff val="35000"/>
                  </a:schemeClr>
                </a:solidFill>
                <a:latin typeface="+mn-lt"/>
                <a:ea typeface="+mn-ea"/>
                <a:cs typeface="+mn-cs"/>
              </a:defRPr>
            </a:pPr>
            <a:endParaRPr lang="en-US"/>
          </a:p>
        </c:txPr>
        <c:crossAx val="1150301615"/>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a:solidFill>
                  <a:schemeClr val="accent5"/>
                </a:solidFill>
              </a:rPr>
              <a:t>REGIONAL MONTHS TO ABSORB</a:t>
            </a:r>
          </a:p>
        </c:rich>
      </c:tx>
      <c:layout>
        <c:manualLayout>
          <c:xMode val="edge"/>
          <c:yMode val="edge"/>
          <c:x val="0.1484498288541001"/>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Sheet6!$B$1</c:f>
              <c:strCache>
                <c:ptCount val="1"/>
                <c:pt idx="0">
                  <c:v>MONTHS TO ABSORB</c:v>
                </c:pt>
              </c:strCache>
            </c:strRef>
          </c:tx>
          <c:spPr>
            <a:solidFill>
              <a:schemeClr val="accent6"/>
            </a:solidFill>
            <a:ln>
              <a:noFill/>
            </a:ln>
            <a:effectLst/>
          </c:spPr>
          <c:cat>
            <c:numRef>
              <c:f>Sheet6!$A$2:$A$13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Sheet6!$B$2:$B$13</c:f>
              <c:numCache>
                <c:formatCode>General</c:formatCode>
                <c:ptCount val="12"/>
                <c:pt idx="0">
                  <c:v>1.5771420658042266</c:v>
                </c:pt>
                <c:pt idx="1">
                  <c:v>1.5949323137112017</c:v>
                </c:pt>
                <c:pt idx="2">
                  <c:v>1.2491734736657507</c:v>
                </c:pt>
                <c:pt idx="3">
                  <c:v>0.87148304860691239</c:v>
                </c:pt>
                <c:pt idx="4">
                  <c:v>0.75338535030979126</c:v>
                </c:pt>
                <c:pt idx="5">
                  <c:v>0.67794913611036556</c:v>
                </c:pt>
                <c:pt idx="6">
                  <c:v>0.47508541094136403</c:v>
                </c:pt>
                <c:pt idx="7">
                  <c:v>0.35875636762121427</c:v>
                </c:pt>
                <c:pt idx="8">
                  <c:v>0.35773139244895241</c:v>
                </c:pt>
                <c:pt idx="9">
                  <c:v>0.36281150498312992</c:v>
                </c:pt>
                <c:pt idx="10">
                  <c:v>0.2449619613097839</c:v>
                </c:pt>
                <c:pt idx="11">
                  <c:v>0.11514819887884203</c:v>
                </c:pt>
              </c:numCache>
            </c:numRef>
          </c:val>
          <c:extLst>
            <c:ext xmlns:c16="http://schemas.microsoft.com/office/drawing/2014/chart" uri="{C3380CC4-5D6E-409C-BE32-E72D297353CC}">
              <c16:uniqueId val="{00000000-3FCB-4E3B-A3B8-195F2CBF886F}"/>
            </c:ext>
          </c:extLst>
        </c:ser>
        <c:dLbls>
          <c:showLegendKey val="0"/>
          <c:showVal val="0"/>
          <c:showCatName val="0"/>
          <c:showSerName val="0"/>
          <c:showPercent val="0"/>
          <c:showBubbleSize val="0"/>
        </c:dLbls>
        <c:axId val="1306424879"/>
        <c:axId val="1306409903"/>
      </c:areaChart>
      <c:catAx>
        <c:axId val="1306424879"/>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YEAR</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06409903"/>
        <c:crosses val="autoZero"/>
        <c:auto val="1"/>
        <c:lblAlgn val="ctr"/>
        <c:lblOffset val="100"/>
        <c:noMultiLvlLbl val="0"/>
      </c:catAx>
      <c:valAx>
        <c:axId val="13064099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MONTHS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06424879"/>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2000" b="1" i="0" u="none" strike="noStrike" kern="1200" cap="all" spc="0" normalizeH="0" baseline="0" dirty="0" smtClean="0">
                <a:solidFill>
                  <a:schemeClr val="accent5"/>
                </a:solidFill>
                <a:latin typeface="+mn-lt"/>
                <a:ea typeface="+mn-ea"/>
                <a:cs typeface="+mn-cs"/>
              </a:defRPr>
            </a:pPr>
            <a:r>
              <a:rPr lang="en-US" sz="2000" b="1" i="0" u="none" strike="noStrike" kern="1200" spc="0" baseline="0">
                <a:solidFill>
                  <a:schemeClr val="accent5"/>
                </a:solidFill>
                <a:latin typeface="+mn-lt"/>
                <a:ea typeface="+mn-ea"/>
                <a:cs typeface="+mn-cs"/>
              </a:rPr>
              <a:t>REGIONAL Renter Occupied Vacancy Rate</a:t>
            </a:r>
          </a:p>
        </c:rich>
      </c:tx>
      <c:layout>
        <c:manualLayout>
          <c:xMode val="edge"/>
          <c:yMode val="edge"/>
          <c:x val="0.15572739765238497"/>
          <c:y val="3.3448007222253097E-3"/>
        </c:manualLayout>
      </c:layout>
      <c:overlay val="0"/>
      <c:spPr>
        <a:noFill/>
        <a:ln>
          <a:noFill/>
        </a:ln>
        <a:effectLst/>
      </c:spPr>
      <c:txPr>
        <a:bodyPr rot="0" spcFirstLastPara="1" vertOverflow="ellipsis" vert="horz" wrap="square" anchor="ctr" anchorCtr="1"/>
        <a:lstStyle/>
        <a:p>
          <a:pPr>
            <a:defRPr lang="en-US" sz="2000" b="1" i="0" u="none" strike="noStrike" kern="1200" cap="all" spc="0" normalizeH="0" baseline="0" dirty="0" smtClean="0">
              <a:solidFill>
                <a:schemeClr val="accent5"/>
              </a:solidFill>
              <a:latin typeface="+mn-lt"/>
              <a:ea typeface="+mn-ea"/>
              <a:cs typeface="+mn-cs"/>
            </a:defRPr>
          </a:pPr>
          <a:endParaRPr lang="en-US"/>
        </a:p>
      </c:txPr>
    </c:title>
    <c:autoTitleDeleted val="0"/>
    <c:plotArea>
      <c:layout>
        <c:manualLayout>
          <c:layoutTarget val="inner"/>
          <c:xMode val="edge"/>
          <c:yMode val="edge"/>
          <c:x val="0.14856544994127124"/>
          <c:y val="0.26806372292104735"/>
          <c:w val="0.7907114085140079"/>
          <c:h val="0.48622380795822623"/>
        </c:manualLayout>
      </c:layout>
      <c:barChart>
        <c:barDir val="col"/>
        <c:grouping val="clustered"/>
        <c:varyColors val="0"/>
        <c:ser>
          <c:idx val="0"/>
          <c:order val="0"/>
          <c:tx>
            <c:strRef>
              <c:f>Sheet5!$C$5</c:f>
              <c:strCache>
                <c:ptCount val="1"/>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6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Sheet5!$B$6:$B$9</c:f>
              <c:numCache>
                <c:formatCode>General</c:formatCode>
                <c:ptCount val="4"/>
                <c:pt idx="0">
                  <c:v>2010</c:v>
                </c:pt>
                <c:pt idx="1">
                  <c:v>2020</c:v>
                </c:pt>
                <c:pt idx="2">
                  <c:v>2021</c:v>
                </c:pt>
                <c:pt idx="3">
                  <c:v>2022</c:v>
                </c:pt>
              </c:numCache>
            </c:numRef>
          </c:cat>
          <c:val>
            <c:numRef>
              <c:f>Sheet5!$C$6:$C$9</c:f>
              <c:numCache>
                <c:formatCode>0.0%</c:formatCode>
                <c:ptCount val="4"/>
                <c:pt idx="0">
                  <c:v>3.1E-2</c:v>
                </c:pt>
                <c:pt idx="1">
                  <c:v>8.9999999999999993E-3</c:v>
                </c:pt>
                <c:pt idx="2">
                  <c:v>8.0000000000000002E-3</c:v>
                </c:pt>
                <c:pt idx="3">
                  <c:v>6.0000000000000001E-3</c:v>
                </c:pt>
              </c:numCache>
            </c:numRef>
          </c:val>
          <c:extLst>
            <c:ext xmlns:c16="http://schemas.microsoft.com/office/drawing/2014/chart" uri="{C3380CC4-5D6E-409C-BE32-E72D297353CC}">
              <c16:uniqueId val="{00000000-C7D7-491C-8455-8F04677B82F0}"/>
            </c:ext>
          </c:extLst>
        </c:ser>
        <c:dLbls>
          <c:dLblPos val="outEnd"/>
          <c:showLegendKey val="0"/>
          <c:showVal val="1"/>
          <c:showCatName val="0"/>
          <c:showSerName val="0"/>
          <c:showPercent val="0"/>
          <c:showBubbleSize val="0"/>
        </c:dLbls>
        <c:gapWidth val="80"/>
        <c:overlap val="-90"/>
        <c:axId val="1151236015"/>
        <c:axId val="1151239343"/>
      </c:barChart>
      <c:catAx>
        <c:axId val="115123601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en-US" sz="1600"/>
                  <a:t>Year</a:t>
                </a:r>
              </a:p>
            </c:rich>
          </c:tx>
          <c:overlay val="0"/>
          <c:spPr>
            <a:noFill/>
            <a:ln>
              <a:noFill/>
            </a:ln>
            <a:effectLst/>
          </c:spPr>
          <c:txPr>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tx1">
                    <a:lumMod val="65000"/>
                    <a:lumOff val="35000"/>
                  </a:schemeClr>
                </a:solidFill>
                <a:latin typeface="+mn-lt"/>
                <a:ea typeface="+mn-ea"/>
                <a:cs typeface="+mn-cs"/>
              </a:defRPr>
            </a:pPr>
            <a:endParaRPr lang="en-US"/>
          </a:p>
        </c:txPr>
        <c:crossAx val="1151239343"/>
        <c:crosses val="autoZero"/>
        <c:auto val="1"/>
        <c:lblAlgn val="ctr"/>
        <c:lblOffset val="100"/>
        <c:noMultiLvlLbl val="0"/>
      </c:catAx>
      <c:valAx>
        <c:axId val="1151239343"/>
        <c:scaling>
          <c:orientation val="minMax"/>
        </c:scaling>
        <c:delete val="1"/>
        <c:axPos val="l"/>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VACANCY</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crossAx val="11512360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b="1">
                <a:solidFill>
                  <a:schemeClr val="accent6"/>
                </a:solidFill>
              </a:rPr>
              <a:t>Regional Cost Burden </a:t>
            </a:r>
          </a:p>
          <a:p>
            <a:pPr>
              <a:defRPr/>
            </a:pPr>
            <a:r>
              <a:rPr lang="en-US" sz="2800" b="1">
                <a:solidFill>
                  <a:schemeClr val="accent6"/>
                </a:solidFill>
              </a:rPr>
              <a:t>OWNER</a:t>
            </a:r>
          </a:p>
          <a:p>
            <a:pPr>
              <a:defRPr/>
            </a:pPr>
            <a:r>
              <a:rPr lang="en-US" sz="2000" b="1">
                <a:solidFill>
                  <a:schemeClr val="accent6"/>
                </a:solidFill>
              </a:rPr>
              <a:t>2020</a:t>
            </a:r>
            <a:endParaRPr lang="en-US" sz="2800" b="1">
              <a:solidFill>
                <a:schemeClr val="accent6"/>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967084602072376"/>
          <c:y val="0.27775215621374366"/>
          <c:w val="0.50933953569018475"/>
          <c:h val="0.53487776392220165"/>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9F1-4613-9786-23D471690C0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9F1-4613-9786-23D471690C0D}"/>
              </c:ext>
            </c:extLst>
          </c:dPt>
          <c:dPt>
            <c:idx val="2"/>
            <c:bubble3D val="0"/>
            <c:explosion val="22"/>
            <c:spPr>
              <a:solidFill>
                <a:schemeClr val="accent3"/>
              </a:solidFill>
              <a:ln w="19050">
                <a:solidFill>
                  <a:schemeClr val="lt1"/>
                </a:solidFill>
              </a:ln>
              <a:effectLst/>
            </c:spPr>
            <c:extLst>
              <c:ext xmlns:c16="http://schemas.microsoft.com/office/drawing/2014/chart" uri="{C3380CC4-5D6E-409C-BE32-E72D297353CC}">
                <c16:uniqueId val="{00000005-D9F1-4613-9786-23D471690C0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9F1-4613-9786-23D471690C0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(Data!$AR$3,Data!$AS$3,Data!$AT$3,Data!$AU$3)</c:f>
              <c:strCache>
                <c:ptCount val="4"/>
                <c:pt idx="0">
                  <c:v>&lt; 20%</c:v>
                </c:pt>
                <c:pt idx="1">
                  <c:v>20%-29%</c:v>
                </c:pt>
                <c:pt idx="2">
                  <c:v>&gt; 30%</c:v>
                </c:pt>
                <c:pt idx="3">
                  <c:v>NO INCOME</c:v>
                </c:pt>
              </c:strCache>
            </c:strRef>
          </c:cat>
          <c:val>
            <c:numRef>
              <c:f>(Data!$AR$32,Data!$AS$32,Data!$AT$32,Data!$AU$32)</c:f>
              <c:numCache>
                <c:formatCode>0%</c:formatCode>
                <c:ptCount val="4"/>
                <c:pt idx="0">
                  <c:v>0.48676754668383776</c:v>
                </c:pt>
                <c:pt idx="1">
                  <c:v>0.24735994848679974</c:v>
                </c:pt>
                <c:pt idx="2">
                  <c:v>0.26036703155183516</c:v>
                </c:pt>
                <c:pt idx="3">
                  <c:v>5.505473277527366E-3</c:v>
                </c:pt>
              </c:numCache>
            </c:numRef>
          </c:val>
          <c:extLst>
            <c:ext xmlns:c16="http://schemas.microsoft.com/office/drawing/2014/chart" uri="{C3380CC4-5D6E-409C-BE32-E72D297353CC}">
              <c16:uniqueId val="{00000008-D9F1-4613-9786-23D471690C0D}"/>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b="1">
                <a:solidFill>
                  <a:schemeClr val="accent6"/>
                </a:solidFill>
              </a:rPr>
              <a:t>Regional Cost Burden</a:t>
            </a:r>
          </a:p>
          <a:p>
            <a:pPr>
              <a:defRPr/>
            </a:pPr>
            <a:r>
              <a:rPr lang="en-US" sz="2800" b="1">
                <a:solidFill>
                  <a:schemeClr val="accent6"/>
                </a:solidFill>
              </a:rPr>
              <a:t>RENTAL</a:t>
            </a:r>
          </a:p>
          <a:p>
            <a:pPr>
              <a:defRPr/>
            </a:pPr>
            <a:r>
              <a:rPr lang="en-US" sz="2000" b="1">
                <a:solidFill>
                  <a:schemeClr val="accent6"/>
                </a:solidFill>
              </a:rPr>
              <a:t>2020</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372772199470793"/>
          <c:y val="0.2757037025625042"/>
          <c:w val="0.54314158513391186"/>
          <c:h val="0.53342620502601379"/>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A95-4B04-8717-B08693F265C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A95-4B04-8717-B08693F265C9}"/>
              </c:ext>
            </c:extLst>
          </c:dPt>
          <c:dPt>
            <c:idx val="2"/>
            <c:bubble3D val="0"/>
            <c:explosion val="19"/>
            <c:spPr>
              <a:solidFill>
                <a:schemeClr val="accent3"/>
              </a:solidFill>
              <a:ln w="19050">
                <a:solidFill>
                  <a:schemeClr val="lt1"/>
                </a:solidFill>
              </a:ln>
              <a:effectLst/>
            </c:spPr>
            <c:extLst>
              <c:ext xmlns:c16="http://schemas.microsoft.com/office/drawing/2014/chart" uri="{C3380CC4-5D6E-409C-BE32-E72D297353CC}">
                <c16:uniqueId val="{00000005-8A95-4B04-8717-B08693F265C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A95-4B04-8717-B08693F265C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(Data!$AR$3,Data!$AS$3,Data!$AT$3,Data!$AU$3)</c:f>
              <c:strCache>
                <c:ptCount val="4"/>
                <c:pt idx="0">
                  <c:v>&lt; 20%</c:v>
                </c:pt>
                <c:pt idx="1">
                  <c:v>20%-30%</c:v>
                </c:pt>
                <c:pt idx="2">
                  <c:v>&gt; 30%</c:v>
                </c:pt>
                <c:pt idx="3">
                  <c:v>NO INCOME</c:v>
                </c:pt>
              </c:strCache>
            </c:strRef>
          </c:cat>
          <c:val>
            <c:numRef>
              <c:f>(Data!$AR$32,Data!$AS$32,Data!$AT$32,Data!$AU$32)</c:f>
              <c:numCache>
                <c:formatCode>0%</c:formatCode>
                <c:ptCount val="4"/>
                <c:pt idx="0">
                  <c:v>0.25230123270711097</c:v>
                </c:pt>
                <c:pt idx="1">
                  <c:v>0.26748129407331644</c:v>
                </c:pt>
                <c:pt idx="2">
                  <c:v>0.42391128815201595</c:v>
                </c:pt>
                <c:pt idx="3">
                  <c:v>5.6306185067556656E-2</c:v>
                </c:pt>
              </c:numCache>
            </c:numRef>
          </c:val>
          <c:extLst>
            <c:ext xmlns:c16="http://schemas.microsoft.com/office/drawing/2014/chart" uri="{C3380CC4-5D6E-409C-BE32-E72D297353CC}">
              <c16:uniqueId val="{00000008-8A95-4B04-8717-B08693F265C9}"/>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Sheet2!$A$2:$C$5</cx:f>
        <cx:lvl ptCount="4">
          <cx:pt idx="0">Owner Occupied, Below 100% AMI</cx:pt>
          <cx:pt idx="1">Owner Occupied, Above 100% AMI</cx:pt>
          <cx:pt idx="2">Renter Occupied, Below 60% AMI</cx:pt>
          <cx:pt idx="3">Renter Occupied, Above 60% AMI</cx:pt>
        </cx:lvl>
        <cx:lvl ptCount="4">
          <cx:pt idx="0">Owner Occupied, 9,769</cx:pt>
          <cx:pt idx="2">Renter Occupied, 4,794</cx:pt>
        </cx:lvl>
        <cx:lvl ptCount="4"/>
      </cx:strDim>
      <cx:numDim type="size">
        <cx:f>Sheet2!$D$2:$D$5</cx:f>
        <cx:lvl ptCount="4" formatCode="#,##0">
          <cx:pt idx="0">4081</cx:pt>
          <cx:pt idx="1">5688</cx:pt>
          <cx:pt idx="2">1365</cx:pt>
          <cx:pt idx="3">3429</cx:pt>
        </cx:lvl>
      </cx:numDim>
    </cx:data>
  </cx:chartData>
  <cx:chart>
    <cx:plotArea>
      <cx:plotAreaRegion>
        <cx:series layoutId="sunburst" uniqueId="{A0AC4CAF-547D-47BE-B38C-CEA85E06F7C9}">
          <cx:dataLabels pos="ctr">
            <cx:txPr>
              <a:bodyPr spcFirstLastPara="1" vertOverflow="ellipsis" horzOverflow="overflow" wrap="square" lIns="0" tIns="0" rIns="0" bIns="0" anchor="ctr" anchorCtr="1"/>
              <a:lstStyle/>
              <a:p>
                <a:pPr algn="ctr" rtl="0">
                  <a:defRPr sz="1800"/>
                </a:pPr>
                <a:endParaRPr lang="en-US" sz="1800" b="0" i="0" u="none" strike="noStrike" baseline="0">
                  <a:solidFill>
                    <a:srgbClr val="FFFFFF"/>
                  </a:solidFill>
                  <a:latin typeface="Calibri" panose="020F0502020204030204"/>
                </a:endParaRPr>
              </a:p>
            </cx:txPr>
            <cx:visibility seriesName="0" categoryName="1" value="1"/>
            <cx:separator>, </cx:separator>
            <cx:dataLabelHidden idx="0"/>
            <cx:dataLabelHidden idx="1"/>
            <cx:dataLabelHidden idx="2"/>
            <cx:dataLabelHidden idx="3"/>
            <cx:dataLabelHidden idx="4"/>
            <cx:dataLabelHidden idx="5"/>
          </cx:dataLabels>
          <cx:dataId val="0"/>
        </cx:series>
      </cx:plotAreaRegion>
    </cx:plotArea>
  </cx:chart>
</cx: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9A7E6E-0C6C-4D6A-BCE3-2F3831C5D22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467AD1C3-8629-4946-A922-C9CF7DF0A560}">
      <dgm:prSet/>
      <dgm:spPr/>
      <dgm:t>
        <a:bodyPr/>
        <a:lstStyle/>
        <a:p>
          <a:pPr marL="0" lvl="0" indent="0" defTabSz="1422400">
            <a:spcBef>
              <a:spcPct val="0"/>
            </a:spcBef>
            <a:spcAft>
              <a:spcPct val="35000"/>
            </a:spcAft>
            <a:buNone/>
          </a:pPr>
          <a:r>
            <a:rPr lang="en-US" kern="1200" dirty="0">
              <a:latin typeface="Calibri" panose="020F0502020204030204"/>
              <a:ea typeface="+mn-ea"/>
              <a:cs typeface="+mn-cs"/>
            </a:rPr>
            <a:t>Purpose of an RHNA &amp; Project Overview</a:t>
          </a:r>
        </a:p>
      </dgm:t>
    </dgm:pt>
    <dgm:pt modelId="{4577B612-2FCC-4C67-82EA-9BB9B186C0D3}" type="parTrans" cxnId="{AB32DE34-4B8E-4FBF-A939-67EEF56372F2}">
      <dgm:prSet/>
      <dgm:spPr/>
      <dgm:t>
        <a:bodyPr/>
        <a:lstStyle/>
        <a:p>
          <a:endParaRPr lang="en-US"/>
        </a:p>
      </dgm:t>
    </dgm:pt>
    <dgm:pt modelId="{7129089A-0795-4A72-8364-37B244ECD5F8}" type="sibTrans" cxnId="{AB32DE34-4B8E-4FBF-A939-67EEF56372F2}">
      <dgm:prSet/>
      <dgm:spPr/>
      <dgm:t>
        <a:bodyPr/>
        <a:lstStyle/>
        <a:p>
          <a:endParaRPr lang="en-US"/>
        </a:p>
      </dgm:t>
    </dgm:pt>
    <dgm:pt modelId="{56DC0763-45FF-4607-9DBD-4F77F132ACA3}">
      <dgm:prSet/>
      <dgm:spPr/>
      <dgm:t>
        <a:bodyPr/>
        <a:lstStyle/>
        <a:p>
          <a:r>
            <a:rPr lang="en-US" kern="1200" dirty="0">
              <a:latin typeface="Calibri" panose="020F0502020204030204"/>
              <a:ea typeface="+mn-ea"/>
              <a:cs typeface="+mn-cs"/>
            </a:rPr>
            <a:t>Factors Impacting Regional Housing</a:t>
          </a:r>
        </a:p>
      </dgm:t>
    </dgm:pt>
    <dgm:pt modelId="{45C0630C-B4DA-4450-BCCC-D00E4A5E0FBB}" type="parTrans" cxnId="{A944E5A3-63BB-4559-8C09-F3F2A68AB729}">
      <dgm:prSet/>
      <dgm:spPr/>
      <dgm:t>
        <a:bodyPr/>
        <a:lstStyle/>
        <a:p>
          <a:endParaRPr lang="en-US"/>
        </a:p>
      </dgm:t>
    </dgm:pt>
    <dgm:pt modelId="{01894C67-5FAE-4F39-B260-C2BFCDAE2FA3}" type="sibTrans" cxnId="{A944E5A3-63BB-4559-8C09-F3F2A68AB729}">
      <dgm:prSet/>
      <dgm:spPr/>
      <dgm:t>
        <a:bodyPr/>
        <a:lstStyle/>
        <a:p>
          <a:endParaRPr lang="en-US"/>
        </a:p>
      </dgm:t>
    </dgm:pt>
    <dgm:pt modelId="{CD4203A1-8FFB-4191-9B1E-342C8160233F}">
      <dgm:prSet/>
      <dgm:spPr/>
      <dgm:t>
        <a:bodyPr/>
        <a:lstStyle/>
        <a:p>
          <a:r>
            <a:rPr lang="en-US"/>
            <a:t>Regional Projections</a:t>
          </a:r>
        </a:p>
      </dgm:t>
    </dgm:pt>
    <dgm:pt modelId="{DB56830F-BCDA-43FE-911A-FD130D707ABC}" type="parTrans" cxnId="{A4D4312F-4691-4896-9899-C3788FCEEC90}">
      <dgm:prSet/>
      <dgm:spPr/>
      <dgm:t>
        <a:bodyPr/>
        <a:lstStyle/>
        <a:p>
          <a:endParaRPr lang="en-US"/>
        </a:p>
      </dgm:t>
    </dgm:pt>
    <dgm:pt modelId="{72CE4E43-5C5B-4959-89CF-2C296B8D21D7}" type="sibTrans" cxnId="{A4D4312F-4691-4896-9899-C3788FCEEC90}">
      <dgm:prSet/>
      <dgm:spPr/>
      <dgm:t>
        <a:bodyPr/>
        <a:lstStyle/>
        <a:p>
          <a:endParaRPr lang="en-US"/>
        </a:p>
      </dgm:t>
    </dgm:pt>
    <dgm:pt modelId="{5705C010-F650-4196-B83A-EE726E4DED88}">
      <dgm:prSet/>
      <dgm:spPr/>
      <dgm:t>
        <a:bodyPr/>
        <a:lstStyle/>
        <a:p>
          <a:r>
            <a:rPr lang="en-US"/>
            <a:t>Opportunity in the Region </a:t>
          </a:r>
        </a:p>
      </dgm:t>
    </dgm:pt>
    <dgm:pt modelId="{0D6DBB43-1A97-4E5F-91E2-722040E0D5CE}" type="parTrans" cxnId="{E44B38DE-76F8-44FC-B37B-8935C854424A}">
      <dgm:prSet/>
      <dgm:spPr/>
      <dgm:t>
        <a:bodyPr/>
        <a:lstStyle/>
        <a:p>
          <a:endParaRPr lang="en-US"/>
        </a:p>
      </dgm:t>
    </dgm:pt>
    <dgm:pt modelId="{E59D5F31-415D-48C4-8774-BD56CEC6F849}" type="sibTrans" cxnId="{E44B38DE-76F8-44FC-B37B-8935C854424A}">
      <dgm:prSet/>
      <dgm:spPr/>
      <dgm:t>
        <a:bodyPr/>
        <a:lstStyle/>
        <a:p>
          <a:endParaRPr lang="en-US"/>
        </a:p>
      </dgm:t>
    </dgm:pt>
    <dgm:pt modelId="{E0EE3570-076D-4DE4-8691-51AC2E65304A}">
      <dgm:prSet/>
      <dgm:spPr/>
      <dgm:t>
        <a:bodyPr/>
        <a:lstStyle/>
        <a:p>
          <a:r>
            <a:rPr lang="en-US" kern="1200">
              <a:latin typeface="Calibri" panose="020F0502020204030204"/>
              <a:ea typeface="+mn-ea"/>
              <a:cs typeface="+mn-cs"/>
            </a:rPr>
            <a:t>The Future of Housing</a:t>
          </a:r>
          <a:endParaRPr lang="en-US" kern="1200"/>
        </a:p>
      </dgm:t>
    </dgm:pt>
    <dgm:pt modelId="{BABD31C7-31F7-4800-978C-294A15C8F30B}" type="parTrans" cxnId="{8D43A952-D29C-4F7E-801E-16541392711E}">
      <dgm:prSet/>
      <dgm:spPr/>
      <dgm:t>
        <a:bodyPr/>
        <a:lstStyle/>
        <a:p>
          <a:endParaRPr lang="en-US"/>
        </a:p>
      </dgm:t>
    </dgm:pt>
    <dgm:pt modelId="{EB72990E-6724-4871-A7D4-556252285032}" type="sibTrans" cxnId="{8D43A952-D29C-4F7E-801E-16541392711E}">
      <dgm:prSet/>
      <dgm:spPr/>
      <dgm:t>
        <a:bodyPr/>
        <a:lstStyle/>
        <a:p>
          <a:endParaRPr lang="en-US"/>
        </a:p>
      </dgm:t>
    </dgm:pt>
    <dgm:pt modelId="{D8A5FA1D-1793-40BF-966E-6305E4BD7EFC}">
      <dgm:prSet/>
      <dgm:spPr/>
      <dgm:t>
        <a:bodyPr/>
        <a:lstStyle/>
        <a:p>
          <a:r>
            <a:rPr lang="en-US" dirty="0"/>
            <a:t>Next Steps &amp; Q&amp;A</a:t>
          </a:r>
        </a:p>
      </dgm:t>
    </dgm:pt>
    <dgm:pt modelId="{42D1263D-49D0-493A-AD54-23A83406EB26}" type="parTrans" cxnId="{DFB7B685-B59C-46F8-9A79-5FCF3073E795}">
      <dgm:prSet/>
      <dgm:spPr/>
      <dgm:t>
        <a:bodyPr/>
        <a:lstStyle/>
        <a:p>
          <a:endParaRPr lang="en-US"/>
        </a:p>
      </dgm:t>
    </dgm:pt>
    <dgm:pt modelId="{D31C4F20-96F4-48B4-B105-2D18293A1DFF}" type="sibTrans" cxnId="{DFB7B685-B59C-46F8-9A79-5FCF3073E795}">
      <dgm:prSet/>
      <dgm:spPr/>
      <dgm:t>
        <a:bodyPr/>
        <a:lstStyle/>
        <a:p>
          <a:endParaRPr lang="en-US"/>
        </a:p>
      </dgm:t>
    </dgm:pt>
    <dgm:pt modelId="{5D468B77-4F1E-429E-BFDC-1A7D1DF8FC72}" type="pres">
      <dgm:prSet presAssocID="{219A7E6E-0C6C-4D6A-BCE3-2F3831C5D22C}" presName="linear" presStyleCnt="0">
        <dgm:presLayoutVars>
          <dgm:animLvl val="lvl"/>
          <dgm:resizeHandles val="exact"/>
        </dgm:presLayoutVars>
      </dgm:prSet>
      <dgm:spPr/>
    </dgm:pt>
    <dgm:pt modelId="{A4931AF1-F63A-4261-BB49-D74708F35FC5}" type="pres">
      <dgm:prSet presAssocID="{467AD1C3-8629-4946-A922-C9CF7DF0A560}" presName="parentText" presStyleLbl="node1" presStyleIdx="0" presStyleCnt="6">
        <dgm:presLayoutVars>
          <dgm:chMax val="0"/>
          <dgm:bulletEnabled val="1"/>
        </dgm:presLayoutVars>
      </dgm:prSet>
      <dgm:spPr/>
    </dgm:pt>
    <dgm:pt modelId="{8AEF0F75-2889-4456-A9A4-D757519B1C25}" type="pres">
      <dgm:prSet presAssocID="{7129089A-0795-4A72-8364-37B244ECD5F8}" presName="spacer" presStyleCnt="0"/>
      <dgm:spPr/>
    </dgm:pt>
    <dgm:pt modelId="{35C42D40-5833-4439-B81B-89912A12F0D3}" type="pres">
      <dgm:prSet presAssocID="{56DC0763-45FF-4607-9DBD-4F77F132ACA3}" presName="parentText" presStyleLbl="node1" presStyleIdx="1" presStyleCnt="6">
        <dgm:presLayoutVars>
          <dgm:chMax val="0"/>
          <dgm:bulletEnabled val="1"/>
        </dgm:presLayoutVars>
      </dgm:prSet>
      <dgm:spPr/>
    </dgm:pt>
    <dgm:pt modelId="{4E902FDA-2A4C-415A-824E-5EF04C6F47A3}" type="pres">
      <dgm:prSet presAssocID="{01894C67-5FAE-4F39-B260-C2BFCDAE2FA3}" presName="spacer" presStyleCnt="0"/>
      <dgm:spPr/>
    </dgm:pt>
    <dgm:pt modelId="{2246190D-7EC3-46BF-8039-4B0B794C7D32}" type="pres">
      <dgm:prSet presAssocID="{E0EE3570-076D-4DE4-8691-51AC2E65304A}" presName="parentText" presStyleLbl="node1" presStyleIdx="2" presStyleCnt="6">
        <dgm:presLayoutVars>
          <dgm:chMax val="0"/>
          <dgm:bulletEnabled val="1"/>
        </dgm:presLayoutVars>
      </dgm:prSet>
      <dgm:spPr/>
    </dgm:pt>
    <dgm:pt modelId="{FBAE7019-6F90-4762-BBD4-911FC5C5734A}" type="pres">
      <dgm:prSet presAssocID="{EB72990E-6724-4871-A7D4-556252285032}" presName="spacer" presStyleCnt="0"/>
      <dgm:spPr/>
    </dgm:pt>
    <dgm:pt modelId="{3F6E07BF-0E97-40E5-A704-6E46EDCB4EF7}" type="pres">
      <dgm:prSet presAssocID="{CD4203A1-8FFB-4191-9B1E-342C8160233F}" presName="parentText" presStyleLbl="node1" presStyleIdx="3" presStyleCnt="6">
        <dgm:presLayoutVars>
          <dgm:chMax val="0"/>
          <dgm:bulletEnabled val="1"/>
        </dgm:presLayoutVars>
      </dgm:prSet>
      <dgm:spPr/>
    </dgm:pt>
    <dgm:pt modelId="{CFA1691F-456A-418A-8F95-2A78298A0A21}" type="pres">
      <dgm:prSet presAssocID="{72CE4E43-5C5B-4959-89CF-2C296B8D21D7}" presName="spacer" presStyleCnt="0"/>
      <dgm:spPr/>
    </dgm:pt>
    <dgm:pt modelId="{2782BDA9-D56B-484F-8DBB-C46AA203EE13}" type="pres">
      <dgm:prSet presAssocID="{5705C010-F650-4196-B83A-EE726E4DED88}" presName="parentText" presStyleLbl="node1" presStyleIdx="4" presStyleCnt="6">
        <dgm:presLayoutVars>
          <dgm:chMax val="0"/>
          <dgm:bulletEnabled val="1"/>
        </dgm:presLayoutVars>
      </dgm:prSet>
      <dgm:spPr/>
    </dgm:pt>
    <dgm:pt modelId="{CE04B03E-D049-4EDE-AA65-855588B41CC8}" type="pres">
      <dgm:prSet presAssocID="{E59D5F31-415D-48C4-8774-BD56CEC6F849}" presName="spacer" presStyleCnt="0"/>
      <dgm:spPr/>
    </dgm:pt>
    <dgm:pt modelId="{233A11CB-3739-4A74-ABD4-0B5686DCA35E}" type="pres">
      <dgm:prSet presAssocID="{D8A5FA1D-1793-40BF-966E-6305E4BD7EFC}" presName="parentText" presStyleLbl="node1" presStyleIdx="5" presStyleCnt="6">
        <dgm:presLayoutVars>
          <dgm:chMax val="0"/>
          <dgm:bulletEnabled val="1"/>
        </dgm:presLayoutVars>
      </dgm:prSet>
      <dgm:spPr/>
    </dgm:pt>
  </dgm:ptLst>
  <dgm:cxnLst>
    <dgm:cxn modelId="{D177FE1D-7B12-4A9F-A2E6-B3D3C3FA33F6}" type="presOf" srcId="{467AD1C3-8629-4946-A922-C9CF7DF0A560}" destId="{A4931AF1-F63A-4261-BB49-D74708F35FC5}" srcOrd="0" destOrd="0" presId="urn:microsoft.com/office/officeart/2005/8/layout/vList2"/>
    <dgm:cxn modelId="{A4D4312F-4691-4896-9899-C3788FCEEC90}" srcId="{219A7E6E-0C6C-4D6A-BCE3-2F3831C5D22C}" destId="{CD4203A1-8FFB-4191-9B1E-342C8160233F}" srcOrd="3" destOrd="0" parTransId="{DB56830F-BCDA-43FE-911A-FD130D707ABC}" sibTransId="{72CE4E43-5C5B-4959-89CF-2C296B8D21D7}"/>
    <dgm:cxn modelId="{AB32DE34-4B8E-4FBF-A939-67EEF56372F2}" srcId="{219A7E6E-0C6C-4D6A-BCE3-2F3831C5D22C}" destId="{467AD1C3-8629-4946-A922-C9CF7DF0A560}" srcOrd="0" destOrd="0" parTransId="{4577B612-2FCC-4C67-82EA-9BB9B186C0D3}" sibTransId="{7129089A-0795-4A72-8364-37B244ECD5F8}"/>
    <dgm:cxn modelId="{8D43A952-D29C-4F7E-801E-16541392711E}" srcId="{219A7E6E-0C6C-4D6A-BCE3-2F3831C5D22C}" destId="{E0EE3570-076D-4DE4-8691-51AC2E65304A}" srcOrd="2" destOrd="0" parTransId="{BABD31C7-31F7-4800-978C-294A15C8F30B}" sibTransId="{EB72990E-6724-4871-A7D4-556252285032}"/>
    <dgm:cxn modelId="{F2AF5575-AC9C-4729-B220-43CCFF84A071}" type="presOf" srcId="{5705C010-F650-4196-B83A-EE726E4DED88}" destId="{2782BDA9-D56B-484F-8DBB-C46AA203EE13}" srcOrd="0" destOrd="0" presId="urn:microsoft.com/office/officeart/2005/8/layout/vList2"/>
    <dgm:cxn modelId="{DFB7B685-B59C-46F8-9A79-5FCF3073E795}" srcId="{219A7E6E-0C6C-4D6A-BCE3-2F3831C5D22C}" destId="{D8A5FA1D-1793-40BF-966E-6305E4BD7EFC}" srcOrd="5" destOrd="0" parTransId="{42D1263D-49D0-493A-AD54-23A83406EB26}" sibTransId="{D31C4F20-96F4-48B4-B105-2D18293A1DFF}"/>
    <dgm:cxn modelId="{A944E5A3-63BB-4559-8C09-F3F2A68AB729}" srcId="{219A7E6E-0C6C-4D6A-BCE3-2F3831C5D22C}" destId="{56DC0763-45FF-4607-9DBD-4F77F132ACA3}" srcOrd="1" destOrd="0" parTransId="{45C0630C-B4DA-4450-BCCC-D00E4A5E0FBB}" sibTransId="{01894C67-5FAE-4F39-B260-C2BFCDAE2FA3}"/>
    <dgm:cxn modelId="{5F0C0AB1-52DD-49CF-8142-A4D4018E75C9}" type="presOf" srcId="{CD4203A1-8FFB-4191-9B1E-342C8160233F}" destId="{3F6E07BF-0E97-40E5-A704-6E46EDCB4EF7}" srcOrd="0" destOrd="0" presId="urn:microsoft.com/office/officeart/2005/8/layout/vList2"/>
    <dgm:cxn modelId="{E44B38DE-76F8-44FC-B37B-8935C854424A}" srcId="{219A7E6E-0C6C-4D6A-BCE3-2F3831C5D22C}" destId="{5705C010-F650-4196-B83A-EE726E4DED88}" srcOrd="4" destOrd="0" parTransId="{0D6DBB43-1A97-4E5F-91E2-722040E0D5CE}" sibTransId="{E59D5F31-415D-48C4-8774-BD56CEC6F849}"/>
    <dgm:cxn modelId="{802865DE-03B4-4130-A9DA-1F3EAA84CF53}" type="presOf" srcId="{E0EE3570-076D-4DE4-8691-51AC2E65304A}" destId="{2246190D-7EC3-46BF-8039-4B0B794C7D32}" srcOrd="0" destOrd="0" presId="urn:microsoft.com/office/officeart/2005/8/layout/vList2"/>
    <dgm:cxn modelId="{042DE8E2-B0B1-4EB1-BCC5-DB2172AFFF1B}" type="presOf" srcId="{56DC0763-45FF-4607-9DBD-4F77F132ACA3}" destId="{35C42D40-5833-4439-B81B-89912A12F0D3}" srcOrd="0" destOrd="0" presId="urn:microsoft.com/office/officeart/2005/8/layout/vList2"/>
    <dgm:cxn modelId="{50AA3DF5-E146-4ECA-93C8-C21305FEA3F0}" type="presOf" srcId="{D8A5FA1D-1793-40BF-966E-6305E4BD7EFC}" destId="{233A11CB-3739-4A74-ABD4-0B5686DCA35E}" srcOrd="0" destOrd="0" presId="urn:microsoft.com/office/officeart/2005/8/layout/vList2"/>
    <dgm:cxn modelId="{58D3B9F7-6875-4799-AA16-5548F1BA2D72}" type="presOf" srcId="{219A7E6E-0C6C-4D6A-BCE3-2F3831C5D22C}" destId="{5D468B77-4F1E-429E-BFDC-1A7D1DF8FC72}" srcOrd="0" destOrd="0" presId="urn:microsoft.com/office/officeart/2005/8/layout/vList2"/>
    <dgm:cxn modelId="{70E5E81A-A1C9-4C88-9668-861EBB63D9A9}" type="presParOf" srcId="{5D468B77-4F1E-429E-BFDC-1A7D1DF8FC72}" destId="{A4931AF1-F63A-4261-BB49-D74708F35FC5}" srcOrd="0" destOrd="0" presId="urn:microsoft.com/office/officeart/2005/8/layout/vList2"/>
    <dgm:cxn modelId="{44BA249E-752B-4882-879E-36B95915EE2B}" type="presParOf" srcId="{5D468B77-4F1E-429E-BFDC-1A7D1DF8FC72}" destId="{8AEF0F75-2889-4456-A9A4-D757519B1C25}" srcOrd="1" destOrd="0" presId="urn:microsoft.com/office/officeart/2005/8/layout/vList2"/>
    <dgm:cxn modelId="{813CCD33-1FCE-47E7-B6F4-B1D7B1E3887A}" type="presParOf" srcId="{5D468B77-4F1E-429E-BFDC-1A7D1DF8FC72}" destId="{35C42D40-5833-4439-B81B-89912A12F0D3}" srcOrd="2" destOrd="0" presId="urn:microsoft.com/office/officeart/2005/8/layout/vList2"/>
    <dgm:cxn modelId="{1FA33184-8A43-4D04-8CD8-EDF0E6B22CF2}" type="presParOf" srcId="{5D468B77-4F1E-429E-BFDC-1A7D1DF8FC72}" destId="{4E902FDA-2A4C-415A-824E-5EF04C6F47A3}" srcOrd="3" destOrd="0" presId="urn:microsoft.com/office/officeart/2005/8/layout/vList2"/>
    <dgm:cxn modelId="{EA182B31-3659-4CA4-A33B-22043F7E4259}" type="presParOf" srcId="{5D468B77-4F1E-429E-BFDC-1A7D1DF8FC72}" destId="{2246190D-7EC3-46BF-8039-4B0B794C7D32}" srcOrd="4" destOrd="0" presId="urn:microsoft.com/office/officeart/2005/8/layout/vList2"/>
    <dgm:cxn modelId="{9E095870-6EED-467B-B68C-F1F422196F96}" type="presParOf" srcId="{5D468B77-4F1E-429E-BFDC-1A7D1DF8FC72}" destId="{FBAE7019-6F90-4762-BBD4-911FC5C5734A}" srcOrd="5" destOrd="0" presId="urn:microsoft.com/office/officeart/2005/8/layout/vList2"/>
    <dgm:cxn modelId="{70FB7820-C06C-4D56-9771-420F421CC825}" type="presParOf" srcId="{5D468B77-4F1E-429E-BFDC-1A7D1DF8FC72}" destId="{3F6E07BF-0E97-40E5-A704-6E46EDCB4EF7}" srcOrd="6" destOrd="0" presId="urn:microsoft.com/office/officeart/2005/8/layout/vList2"/>
    <dgm:cxn modelId="{1280D198-3B53-40EE-8F14-F36B490D2848}" type="presParOf" srcId="{5D468B77-4F1E-429E-BFDC-1A7D1DF8FC72}" destId="{CFA1691F-456A-418A-8F95-2A78298A0A21}" srcOrd="7" destOrd="0" presId="urn:microsoft.com/office/officeart/2005/8/layout/vList2"/>
    <dgm:cxn modelId="{8DADA33B-EE8A-477F-827D-8552B52497E6}" type="presParOf" srcId="{5D468B77-4F1E-429E-BFDC-1A7D1DF8FC72}" destId="{2782BDA9-D56B-484F-8DBB-C46AA203EE13}" srcOrd="8" destOrd="0" presId="urn:microsoft.com/office/officeart/2005/8/layout/vList2"/>
    <dgm:cxn modelId="{F20B16C8-50C8-4298-AEDD-6316A5C56721}" type="presParOf" srcId="{5D468B77-4F1E-429E-BFDC-1A7D1DF8FC72}" destId="{CE04B03E-D049-4EDE-AA65-855588B41CC8}" srcOrd="9" destOrd="0" presId="urn:microsoft.com/office/officeart/2005/8/layout/vList2"/>
    <dgm:cxn modelId="{02BF2A5F-45FF-4581-949A-D168B89E3D55}" type="presParOf" srcId="{5D468B77-4F1E-429E-BFDC-1A7D1DF8FC72}" destId="{233A11CB-3739-4A74-ABD4-0B5686DCA35E}"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79322F-4D3E-4646-8D66-917F3D34CEE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CFBB07C-AB85-43C8-84A1-B2BC5D02B0D4}">
      <dgm:prSet custT="1"/>
      <dgm:spPr/>
      <dgm:t>
        <a:bodyPr/>
        <a:lstStyle/>
        <a:p>
          <a:pPr>
            <a:lnSpc>
              <a:spcPct val="100000"/>
            </a:lnSpc>
          </a:pPr>
          <a:r>
            <a:rPr lang="en-US" sz="2800" b="1" kern="1200" dirty="0">
              <a:solidFill>
                <a:schemeClr val="tx2">
                  <a:lumMod val="50000"/>
                </a:schemeClr>
              </a:solidFill>
              <a:latin typeface="Calibri" panose="020F0502020204030204"/>
              <a:ea typeface="+mn-ea"/>
              <a:cs typeface="+mn-cs"/>
            </a:rPr>
            <a:t>Statewide</a:t>
          </a:r>
          <a:r>
            <a:rPr lang="en-US" sz="1800" kern="1200" dirty="0">
              <a:solidFill>
                <a:schemeClr val="tx2">
                  <a:lumMod val="50000"/>
                </a:schemeClr>
              </a:solidFill>
            </a:rPr>
            <a:t> </a:t>
          </a:r>
          <a:r>
            <a:rPr lang="en-US" sz="2800" b="1" kern="1200" dirty="0">
              <a:solidFill>
                <a:schemeClr val="tx2">
                  <a:lumMod val="50000"/>
                </a:schemeClr>
              </a:solidFill>
              <a:latin typeface="Calibri" panose="020F0502020204030204"/>
              <a:ea typeface="+mn-ea"/>
              <a:cs typeface="+mn-cs"/>
            </a:rPr>
            <a:t>Coordination</a:t>
          </a:r>
          <a:r>
            <a:rPr lang="en-US" sz="1800" kern="1200" dirty="0">
              <a:solidFill>
                <a:schemeClr val="tx2">
                  <a:lumMod val="50000"/>
                </a:schemeClr>
              </a:solidFill>
            </a:rPr>
            <a:t> </a:t>
          </a:r>
        </a:p>
      </dgm:t>
    </dgm:pt>
    <dgm:pt modelId="{BA76FE65-632A-4407-9516-C77375286D33}" type="parTrans" cxnId="{2B0191A9-3F90-4417-96A8-7A69D3D68BCE}">
      <dgm:prSet/>
      <dgm:spPr/>
      <dgm:t>
        <a:bodyPr/>
        <a:lstStyle/>
        <a:p>
          <a:endParaRPr lang="en-US"/>
        </a:p>
      </dgm:t>
    </dgm:pt>
    <dgm:pt modelId="{3AF37532-7364-45B9-974E-092C9B060664}" type="sibTrans" cxnId="{2B0191A9-3F90-4417-96A8-7A69D3D68BCE}">
      <dgm:prSet/>
      <dgm:spPr/>
      <dgm:t>
        <a:bodyPr/>
        <a:lstStyle/>
        <a:p>
          <a:endParaRPr lang="en-US"/>
        </a:p>
      </dgm:t>
    </dgm:pt>
    <dgm:pt modelId="{617CEE3F-BE4E-4F7C-AD21-A4FEF092B092}">
      <dgm:prSet custT="1"/>
      <dgm:spPr/>
      <dgm:t>
        <a:bodyPr/>
        <a:lstStyle/>
        <a:p>
          <a:pPr>
            <a:lnSpc>
              <a:spcPct val="100000"/>
            </a:lnSpc>
            <a:spcAft>
              <a:spcPct val="35000"/>
            </a:spcAft>
          </a:pPr>
          <a:r>
            <a:rPr lang="en-US" sz="2800" b="1" dirty="0">
              <a:solidFill>
                <a:schemeClr val="tx2">
                  <a:lumMod val="50000"/>
                </a:schemeClr>
              </a:solidFill>
            </a:rPr>
            <a:t>6 Surveys</a:t>
          </a:r>
        </a:p>
        <a:p>
          <a:pPr>
            <a:lnSpc>
              <a:spcPct val="100000"/>
            </a:lnSpc>
            <a:spcAft>
              <a:spcPts val="0"/>
            </a:spcAft>
          </a:pPr>
          <a:r>
            <a:rPr lang="en-US" sz="1400" b="1" dirty="0">
              <a:solidFill>
                <a:schemeClr val="tx2">
                  <a:lumMod val="50000"/>
                </a:schemeClr>
              </a:solidFill>
            </a:rPr>
            <a:t>Community Survey</a:t>
          </a:r>
        </a:p>
        <a:p>
          <a:pPr>
            <a:lnSpc>
              <a:spcPct val="100000"/>
            </a:lnSpc>
            <a:spcAft>
              <a:spcPts val="0"/>
            </a:spcAft>
          </a:pPr>
          <a:r>
            <a:rPr lang="en-US" sz="1400" b="1" dirty="0">
              <a:solidFill>
                <a:schemeClr val="tx2">
                  <a:lumMod val="50000"/>
                </a:schemeClr>
              </a:solidFill>
            </a:rPr>
            <a:t>Employer Survey</a:t>
          </a:r>
        </a:p>
        <a:p>
          <a:pPr>
            <a:lnSpc>
              <a:spcPct val="100000"/>
            </a:lnSpc>
            <a:spcAft>
              <a:spcPts val="0"/>
            </a:spcAft>
          </a:pPr>
          <a:r>
            <a:rPr lang="en-US" sz="1400" b="1" dirty="0">
              <a:solidFill>
                <a:schemeClr val="tx2">
                  <a:lumMod val="50000"/>
                </a:schemeClr>
              </a:solidFill>
            </a:rPr>
            <a:t>Municipal Questionnaire</a:t>
          </a:r>
        </a:p>
        <a:p>
          <a:pPr>
            <a:lnSpc>
              <a:spcPct val="100000"/>
            </a:lnSpc>
            <a:spcAft>
              <a:spcPts val="0"/>
            </a:spcAft>
          </a:pPr>
          <a:r>
            <a:rPr lang="en-US" sz="1400" b="1" dirty="0">
              <a:solidFill>
                <a:schemeClr val="tx2">
                  <a:lumMod val="50000"/>
                </a:schemeClr>
              </a:solidFill>
            </a:rPr>
            <a:t>NH Realtors Survey</a:t>
          </a:r>
        </a:p>
        <a:p>
          <a:pPr>
            <a:lnSpc>
              <a:spcPct val="100000"/>
            </a:lnSpc>
            <a:spcAft>
              <a:spcPts val="0"/>
            </a:spcAft>
          </a:pPr>
          <a:r>
            <a:rPr lang="en-US" sz="1400" b="1" dirty="0">
              <a:solidFill>
                <a:schemeClr val="tx2">
                  <a:lumMod val="50000"/>
                </a:schemeClr>
              </a:solidFill>
            </a:rPr>
            <a:t>Social Service Provider Survey</a:t>
          </a:r>
        </a:p>
        <a:p>
          <a:pPr>
            <a:lnSpc>
              <a:spcPct val="100000"/>
            </a:lnSpc>
            <a:spcAft>
              <a:spcPts val="0"/>
            </a:spcAft>
          </a:pPr>
          <a:r>
            <a:rPr lang="en-US" sz="1400" b="1" dirty="0">
              <a:solidFill>
                <a:schemeClr val="tx2">
                  <a:lumMod val="50000"/>
                </a:schemeClr>
              </a:solidFill>
            </a:rPr>
            <a:t>Landlord &amp; Property Manager</a:t>
          </a:r>
        </a:p>
        <a:p>
          <a:pPr>
            <a:lnSpc>
              <a:spcPct val="100000"/>
            </a:lnSpc>
            <a:spcAft>
              <a:spcPct val="35000"/>
            </a:spcAft>
          </a:pPr>
          <a:r>
            <a:rPr lang="en-US" sz="2800" b="1" dirty="0">
              <a:solidFill>
                <a:schemeClr val="tx2">
                  <a:lumMod val="50000"/>
                </a:schemeClr>
              </a:solidFill>
            </a:rPr>
            <a:t> </a:t>
          </a:r>
        </a:p>
      </dgm:t>
    </dgm:pt>
    <dgm:pt modelId="{D652FC48-82F2-4065-BDDD-3A9A216FDA7B}" type="parTrans" cxnId="{50462056-7F64-424C-BB42-132516EC5B76}">
      <dgm:prSet/>
      <dgm:spPr/>
      <dgm:t>
        <a:bodyPr/>
        <a:lstStyle/>
        <a:p>
          <a:endParaRPr lang="en-US"/>
        </a:p>
      </dgm:t>
    </dgm:pt>
    <dgm:pt modelId="{50204E78-14BF-41C0-A24F-10BD499107BF}" type="sibTrans" cxnId="{50462056-7F64-424C-BB42-132516EC5B76}">
      <dgm:prSet/>
      <dgm:spPr/>
      <dgm:t>
        <a:bodyPr/>
        <a:lstStyle/>
        <a:p>
          <a:endParaRPr lang="en-US"/>
        </a:p>
      </dgm:t>
    </dgm:pt>
    <dgm:pt modelId="{29D27A98-3FDD-4F63-9633-404F06167A4E}">
      <dgm:prSet custT="1"/>
      <dgm:spPr/>
      <dgm:t>
        <a:bodyPr/>
        <a:lstStyle/>
        <a:p>
          <a:pPr marL="0" lvl="0" indent="0" algn="ctr" defTabSz="1244600">
            <a:lnSpc>
              <a:spcPct val="100000"/>
            </a:lnSpc>
            <a:spcBef>
              <a:spcPct val="0"/>
            </a:spcBef>
            <a:spcAft>
              <a:spcPct val="35000"/>
            </a:spcAft>
            <a:buNone/>
          </a:pPr>
          <a:r>
            <a:rPr lang="en-US" sz="2800" b="1" kern="1200" dirty="0">
              <a:solidFill>
                <a:schemeClr val="tx2">
                  <a:lumMod val="50000"/>
                </a:schemeClr>
              </a:solidFill>
              <a:latin typeface="Calibri" panose="020F0502020204030204"/>
              <a:ea typeface="+mn-ea"/>
              <a:cs typeface="+mn-cs"/>
            </a:rPr>
            <a:t>Community Events &amp; Forums </a:t>
          </a:r>
        </a:p>
      </dgm:t>
    </dgm:pt>
    <dgm:pt modelId="{9B714E05-E910-46D3-BE1E-A587F9FEF033}" type="parTrans" cxnId="{3F159511-CC1E-4422-A64C-13C818EFD050}">
      <dgm:prSet/>
      <dgm:spPr/>
      <dgm:t>
        <a:bodyPr/>
        <a:lstStyle/>
        <a:p>
          <a:endParaRPr lang="en-US"/>
        </a:p>
      </dgm:t>
    </dgm:pt>
    <dgm:pt modelId="{8751C542-9D5D-4CC1-BEE5-BD688A3BBAF4}" type="sibTrans" cxnId="{3F159511-CC1E-4422-A64C-13C818EFD050}">
      <dgm:prSet/>
      <dgm:spPr/>
      <dgm:t>
        <a:bodyPr/>
        <a:lstStyle/>
        <a:p>
          <a:endParaRPr lang="en-US"/>
        </a:p>
      </dgm:t>
    </dgm:pt>
    <dgm:pt modelId="{768E9D79-EE1B-4462-A779-E082FC85A6E7}">
      <dgm:prSet custT="1"/>
      <dgm:spPr/>
      <dgm:t>
        <a:bodyPr/>
        <a:lstStyle/>
        <a:p>
          <a:pPr marL="0" lvl="0" indent="0" algn="ctr" defTabSz="1244600">
            <a:lnSpc>
              <a:spcPct val="100000"/>
            </a:lnSpc>
            <a:spcBef>
              <a:spcPct val="0"/>
            </a:spcBef>
            <a:spcAft>
              <a:spcPct val="35000"/>
            </a:spcAft>
            <a:buNone/>
          </a:pPr>
          <a:r>
            <a:rPr lang="en-US" sz="2800" b="1" kern="1200" dirty="0">
              <a:solidFill>
                <a:schemeClr val="tx2">
                  <a:lumMod val="50000"/>
                </a:schemeClr>
              </a:solidFill>
              <a:latin typeface="Calibri" panose="020F0502020204030204"/>
              <a:ea typeface="+mn-ea"/>
              <a:cs typeface="+mn-cs"/>
            </a:rPr>
            <a:t>Additional Regional &amp; Statewide Outreach</a:t>
          </a:r>
        </a:p>
      </dgm:t>
    </dgm:pt>
    <dgm:pt modelId="{0D18B61F-A44F-4BE9-A4CF-8D8DEBDE6109}" type="parTrans" cxnId="{615C119D-14D5-40CF-BD2C-9AF447C82B57}">
      <dgm:prSet/>
      <dgm:spPr/>
      <dgm:t>
        <a:bodyPr/>
        <a:lstStyle/>
        <a:p>
          <a:endParaRPr lang="en-US"/>
        </a:p>
      </dgm:t>
    </dgm:pt>
    <dgm:pt modelId="{5D83DF57-3567-4068-B57C-1945AD5FF3B0}" type="sibTrans" cxnId="{615C119D-14D5-40CF-BD2C-9AF447C82B57}">
      <dgm:prSet/>
      <dgm:spPr/>
      <dgm:t>
        <a:bodyPr/>
        <a:lstStyle/>
        <a:p>
          <a:endParaRPr lang="en-US"/>
        </a:p>
      </dgm:t>
    </dgm:pt>
    <dgm:pt modelId="{D91A8D26-4CCB-4475-A422-F07B876E8F8E}" type="pres">
      <dgm:prSet presAssocID="{2979322F-4D3E-4646-8D66-917F3D34CEE9}" presName="root" presStyleCnt="0">
        <dgm:presLayoutVars>
          <dgm:dir/>
          <dgm:resizeHandles val="exact"/>
        </dgm:presLayoutVars>
      </dgm:prSet>
      <dgm:spPr/>
    </dgm:pt>
    <dgm:pt modelId="{9AD284A7-A9D9-4D11-8768-7296D706E12F}" type="pres">
      <dgm:prSet presAssocID="{6CFBB07C-AB85-43C8-84A1-B2BC5D02B0D4}" presName="compNode" presStyleCnt="0"/>
      <dgm:spPr/>
    </dgm:pt>
    <dgm:pt modelId="{0AF96E8C-E7E8-4B3E-B0CD-9B4C098E1BFE}" type="pres">
      <dgm:prSet presAssocID="{6CFBB07C-AB85-43C8-84A1-B2BC5D02B0D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eting"/>
        </a:ext>
      </dgm:extLst>
    </dgm:pt>
    <dgm:pt modelId="{85BBAB31-A317-4BF7-B9CD-FF6F0D769A2A}" type="pres">
      <dgm:prSet presAssocID="{6CFBB07C-AB85-43C8-84A1-B2BC5D02B0D4}" presName="spaceRect" presStyleCnt="0"/>
      <dgm:spPr/>
    </dgm:pt>
    <dgm:pt modelId="{A4FD1135-07F2-4191-A524-5AE1DC20C661}" type="pres">
      <dgm:prSet presAssocID="{6CFBB07C-AB85-43C8-84A1-B2BC5D02B0D4}" presName="textRect" presStyleLbl="revTx" presStyleIdx="0" presStyleCnt="4" custScaleX="148448">
        <dgm:presLayoutVars>
          <dgm:chMax val="1"/>
          <dgm:chPref val="1"/>
        </dgm:presLayoutVars>
      </dgm:prSet>
      <dgm:spPr/>
    </dgm:pt>
    <dgm:pt modelId="{EF58EC33-BDC1-4409-A299-D0E7C62F8FB7}" type="pres">
      <dgm:prSet presAssocID="{3AF37532-7364-45B9-974E-092C9B060664}" presName="sibTrans" presStyleCnt="0"/>
      <dgm:spPr/>
    </dgm:pt>
    <dgm:pt modelId="{C267F320-CCFC-448F-9D2E-3239EF2B2AD5}" type="pres">
      <dgm:prSet presAssocID="{617CEE3F-BE4E-4F7C-AD21-A4FEF092B092}" presName="compNode" presStyleCnt="0"/>
      <dgm:spPr/>
    </dgm:pt>
    <dgm:pt modelId="{2D84D186-2CE5-4B50-B17E-4C3B89EE8487}" type="pres">
      <dgm:prSet presAssocID="{617CEE3F-BE4E-4F7C-AD21-A4FEF092B09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 List"/>
        </a:ext>
      </dgm:extLst>
    </dgm:pt>
    <dgm:pt modelId="{84274344-CA2A-424A-BD3E-6B200F54A72C}" type="pres">
      <dgm:prSet presAssocID="{617CEE3F-BE4E-4F7C-AD21-A4FEF092B092}" presName="spaceRect" presStyleCnt="0"/>
      <dgm:spPr/>
    </dgm:pt>
    <dgm:pt modelId="{C44E2535-C4DB-4167-8855-1D906BF8C05A}" type="pres">
      <dgm:prSet presAssocID="{617CEE3F-BE4E-4F7C-AD21-A4FEF092B092}" presName="textRect" presStyleLbl="revTx" presStyleIdx="1" presStyleCnt="4" custScaleX="148513">
        <dgm:presLayoutVars>
          <dgm:chMax val="1"/>
          <dgm:chPref val="1"/>
        </dgm:presLayoutVars>
      </dgm:prSet>
      <dgm:spPr/>
    </dgm:pt>
    <dgm:pt modelId="{E65FD372-C93D-40C0-87AC-AA0654AF2100}" type="pres">
      <dgm:prSet presAssocID="{50204E78-14BF-41C0-A24F-10BD499107BF}" presName="sibTrans" presStyleCnt="0"/>
      <dgm:spPr/>
    </dgm:pt>
    <dgm:pt modelId="{876049BE-B6C8-4F00-86F1-06CE583C50B6}" type="pres">
      <dgm:prSet presAssocID="{29D27A98-3FDD-4F63-9633-404F06167A4E}" presName="compNode" presStyleCnt="0"/>
      <dgm:spPr/>
    </dgm:pt>
    <dgm:pt modelId="{12AB6592-3A74-4B77-AAB2-07690CC6DA7D}" type="pres">
      <dgm:prSet presAssocID="{29D27A98-3FDD-4F63-9633-404F06167A4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s"/>
        </a:ext>
      </dgm:extLst>
    </dgm:pt>
    <dgm:pt modelId="{B03D72A8-B99A-42A0-9DE9-A891C29485FC}" type="pres">
      <dgm:prSet presAssocID="{29D27A98-3FDD-4F63-9633-404F06167A4E}" presName="spaceRect" presStyleCnt="0"/>
      <dgm:spPr/>
    </dgm:pt>
    <dgm:pt modelId="{77197831-2EFE-4DC1-817D-0062FA4DB2ED}" type="pres">
      <dgm:prSet presAssocID="{29D27A98-3FDD-4F63-9633-404F06167A4E}" presName="textRect" presStyleLbl="revTx" presStyleIdx="2" presStyleCnt="4" custScaleX="122863">
        <dgm:presLayoutVars>
          <dgm:chMax val="1"/>
          <dgm:chPref val="1"/>
        </dgm:presLayoutVars>
      </dgm:prSet>
      <dgm:spPr/>
    </dgm:pt>
    <dgm:pt modelId="{449E958C-EE05-4BE7-A4AF-E98DEDEA9774}" type="pres">
      <dgm:prSet presAssocID="{8751C542-9D5D-4CC1-BEE5-BD688A3BBAF4}" presName="sibTrans" presStyleCnt="0"/>
      <dgm:spPr/>
    </dgm:pt>
    <dgm:pt modelId="{29F2E573-D5AE-4CEB-9FF6-3F46A00F1DF7}" type="pres">
      <dgm:prSet presAssocID="{768E9D79-EE1B-4462-A779-E082FC85A6E7}" presName="compNode" presStyleCnt="0"/>
      <dgm:spPr/>
    </dgm:pt>
    <dgm:pt modelId="{916A1D82-8D87-41A0-BEEC-A8AE2A6CBFEC}" type="pres">
      <dgm:prSet presAssocID="{768E9D79-EE1B-4462-A779-E082FC85A6E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arker"/>
        </a:ext>
      </dgm:extLst>
    </dgm:pt>
    <dgm:pt modelId="{FBD2E40E-E4D8-473E-B9A5-D4925154080A}" type="pres">
      <dgm:prSet presAssocID="{768E9D79-EE1B-4462-A779-E082FC85A6E7}" presName="spaceRect" presStyleCnt="0"/>
      <dgm:spPr/>
    </dgm:pt>
    <dgm:pt modelId="{00FDE27C-CC55-47D2-B69D-0866DB1553F1}" type="pres">
      <dgm:prSet presAssocID="{768E9D79-EE1B-4462-A779-E082FC85A6E7}" presName="textRect" presStyleLbl="revTx" presStyleIdx="3" presStyleCnt="4" custScaleX="160435">
        <dgm:presLayoutVars>
          <dgm:chMax val="1"/>
          <dgm:chPref val="1"/>
        </dgm:presLayoutVars>
      </dgm:prSet>
      <dgm:spPr/>
    </dgm:pt>
  </dgm:ptLst>
  <dgm:cxnLst>
    <dgm:cxn modelId="{3F159511-CC1E-4422-A64C-13C818EFD050}" srcId="{2979322F-4D3E-4646-8D66-917F3D34CEE9}" destId="{29D27A98-3FDD-4F63-9633-404F06167A4E}" srcOrd="2" destOrd="0" parTransId="{9B714E05-E910-46D3-BE1E-A587F9FEF033}" sibTransId="{8751C542-9D5D-4CC1-BEE5-BD688A3BBAF4}"/>
    <dgm:cxn modelId="{E50ECD20-6D54-476B-B2C5-37AA219B49E7}" type="presOf" srcId="{29D27A98-3FDD-4F63-9633-404F06167A4E}" destId="{77197831-2EFE-4DC1-817D-0062FA4DB2ED}" srcOrd="0" destOrd="0" presId="urn:microsoft.com/office/officeart/2018/2/layout/IconLabelList"/>
    <dgm:cxn modelId="{E52EBB29-A3A9-47E6-B947-2E1040CE3642}" type="presOf" srcId="{617CEE3F-BE4E-4F7C-AD21-A4FEF092B092}" destId="{C44E2535-C4DB-4167-8855-1D906BF8C05A}" srcOrd="0" destOrd="0" presId="urn:microsoft.com/office/officeart/2018/2/layout/IconLabelList"/>
    <dgm:cxn modelId="{BD3C7771-09BC-4ED2-8CC5-45464129CA7B}" type="presOf" srcId="{768E9D79-EE1B-4462-A779-E082FC85A6E7}" destId="{00FDE27C-CC55-47D2-B69D-0866DB1553F1}" srcOrd="0" destOrd="0" presId="urn:microsoft.com/office/officeart/2018/2/layout/IconLabelList"/>
    <dgm:cxn modelId="{96C96A74-1BA7-40F6-A5F2-0C74AE72CD35}" type="presOf" srcId="{6CFBB07C-AB85-43C8-84A1-B2BC5D02B0D4}" destId="{A4FD1135-07F2-4191-A524-5AE1DC20C661}" srcOrd="0" destOrd="0" presId="urn:microsoft.com/office/officeart/2018/2/layout/IconLabelList"/>
    <dgm:cxn modelId="{50462056-7F64-424C-BB42-132516EC5B76}" srcId="{2979322F-4D3E-4646-8D66-917F3D34CEE9}" destId="{617CEE3F-BE4E-4F7C-AD21-A4FEF092B092}" srcOrd="1" destOrd="0" parTransId="{D652FC48-82F2-4065-BDDD-3A9A216FDA7B}" sibTransId="{50204E78-14BF-41C0-A24F-10BD499107BF}"/>
    <dgm:cxn modelId="{153F0988-0242-429C-BE86-0CFB98907B76}" type="presOf" srcId="{2979322F-4D3E-4646-8D66-917F3D34CEE9}" destId="{D91A8D26-4CCB-4475-A422-F07B876E8F8E}" srcOrd="0" destOrd="0" presId="urn:microsoft.com/office/officeart/2018/2/layout/IconLabelList"/>
    <dgm:cxn modelId="{615C119D-14D5-40CF-BD2C-9AF447C82B57}" srcId="{2979322F-4D3E-4646-8D66-917F3D34CEE9}" destId="{768E9D79-EE1B-4462-A779-E082FC85A6E7}" srcOrd="3" destOrd="0" parTransId="{0D18B61F-A44F-4BE9-A4CF-8D8DEBDE6109}" sibTransId="{5D83DF57-3567-4068-B57C-1945AD5FF3B0}"/>
    <dgm:cxn modelId="{2B0191A9-3F90-4417-96A8-7A69D3D68BCE}" srcId="{2979322F-4D3E-4646-8D66-917F3D34CEE9}" destId="{6CFBB07C-AB85-43C8-84A1-B2BC5D02B0D4}" srcOrd="0" destOrd="0" parTransId="{BA76FE65-632A-4407-9516-C77375286D33}" sibTransId="{3AF37532-7364-45B9-974E-092C9B060664}"/>
    <dgm:cxn modelId="{765CEE28-1EBE-4607-A747-1D9CF2691438}" type="presParOf" srcId="{D91A8D26-4CCB-4475-A422-F07B876E8F8E}" destId="{9AD284A7-A9D9-4D11-8768-7296D706E12F}" srcOrd="0" destOrd="0" presId="urn:microsoft.com/office/officeart/2018/2/layout/IconLabelList"/>
    <dgm:cxn modelId="{9F1FA613-9EA6-4AE4-92D3-B18553348D28}" type="presParOf" srcId="{9AD284A7-A9D9-4D11-8768-7296D706E12F}" destId="{0AF96E8C-E7E8-4B3E-B0CD-9B4C098E1BFE}" srcOrd="0" destOrd="0" presId="urn:microsoft.com/office/officeart/2018/2/layout/IconLabelList"/>
    <dgm:cxn modelId="{5F90DD19-1156-4A94-9258-D48372E8A33D}" type="presParOf" srcId="{9AD284A7-A9D9-4D11-8768-7296D706E12F}" destId="{85BBAB31-A317-4BF7-B9CD-FF6F0D769A2A}" srcOrd="1" destOrd="0" presId="urn:microsoft.com/office/officeart/2018/2/layout/IconLabelList"/>
    <dgm:cxn modelId="{1CE96019-1DC3-4373-8413-1871128D8ACE}" type="presParOf" srcId="{9AD284A7-A9D9-4D11-8768-7296D706E12F}" destId="{A4FD1135-07F2-4191-A524-5AE1DC20C661}" srcOrd="2" destOrd="0" presId="urn:microsoft.com/office/officeart/2018/2/layout/IconLabelList"/>
    <dgm:cxn modelId="{4F039AEA-1DA6-4BB6-846F-04BA2707DE4B}" type="presParOf" srcId="{D91A8D26-4CCB-4475-A422-F07B876E8F8E}" destId="{EF58EC33-BDC1-4409-A299-D0E7C62F8FB7}" srcOrd="1" destOrd="0" presId="urn:microsoft.com/office/officeart/2018/2/layout/IconLabelList"/>
    <dgm:cxn modelId="{431C1376-DC6D-4283-84AA-08884E6AC354}" type="presParOf" srcId="{D91A8D26-4CCB-4475-A422-F07B876E8F8E}" destId="{C267F320-CCFC-448F-9D2E-3239EF2B2AD5}" srcOrd="2" destOrd="0" presId="urn:microsoft.com/office/officeart/2018/2/layout/IconLabelList"/>
    <dgm:cxn modelId="{F1B6C9CB-F639-471C-98A0-3B3F471A88E8}" type="presParOf" srcId="{C267F320-CCFC-448F-9D2E-3239EF2B2AD5}" destId="{2D84D186-2CE5-4B50-B17E-4C3B89EE8487}" srcOrd="0" destOrd="0" presId="urn:microsoft.com/office/officeart/2018/2/layout/IconLabelList"/>
    <dgm:cxn modelId="{135950D6-22C8-44C2-932A-4EF5CF2FCD58}" type="presParOf" srcId="{C267F320-CCFC-448F-9D2E-3239EF2B2AD5}" destId="{84274344-CA2A-424A-BD3E-6B200F54A72C}" srcOrd="1" destOrd="0" presId="urn:microsoft.com/office/officeart/2018/2/layout/IconLabelList"/>
    <dgm:cxn modelId="{358FB6B7-E2EA-4BBE-AE37-8D5F37DD5225}" type="presParOf" srcId="{C267F320-CCFC-448F-9D2E-3239EF2B2AD5}" destId="{C44E2535-C4DB-4167-8855-1D906BF8C05A}" srcOrd="2" destOrd="0" presId="urn:microsoft.com/office/officeart/2018/2/layout/IconLabelList"/>
    <dgm:cxn modelId="{ABA3A5E8-02A7-4C5A-9768-99ADECF0E190}" type="presParOf" srcId="{D91A8D26-4CCB-4475-A422-F07B876E8F8E}" destId="{E65FD372-C93D-40C0-87AC-AA0654AF2100}" srcOrd="3" destOrd="0" presId="urn:microsoft.com/office/officeart/2018/2/layout/IconLabelList"/>
    <dgm:cxn modelId="{31ED1232-1341-414D-BF4E-DEB507680292}" type="presParOf" srcId="{D91A8D26-4CCB-4475-A422-F07B876E8F8E}" destId="{876049BE-B6C8-4F00-86F1-06CE583C50B6}" srcOrd="4" destOrd="0" presId="urn:microsoft.com/office/officeart/2018/2/layout/IconLabelList"/>
    <dgm:cxn modelId="{B03AF0EE-C91A-4D5F-A962-68BB514FD0A0}" type="presParOf" srcId="{876049BE-B6C8-4F00-86F1-06CE583C50B6}" destId="{12AB6592-3A74-4B77-AAB2-07690CC6DA7D}" srcOrd="0" destOrd="0" presId="urn:microsoft.com/office/officeart/2018/2/layout/IconLabelList"/>
    <dgm:cxn modelId="{AAD3B97A-AD69-46E2-BBDC-4987DC35C963}" type="presParOf" srcId="{876049BE-B6C8-4F00-86F1-06CE583C50B6}" destId="{B03D72A8-B99A-42A0-9DE9-A891C29485FC}" srcOrd="1" destOrd="0" presId="urn:microsoft.com/office/officeart/2018/2/layout/IconLabelList"/>
    <dgm:cxn modelId="{787F94B9-936C-4BE1-96A0-926BACECFEB7}" type="presParOf" srcId="{876049BE-B6C8-4F00-86F1-06CE583C50B6}" destId="{77197831-2EFE-4DC1-817D-0062FA4DB2ED}" srcOrd="2" destOrd="0" presId="urn:microsoft.com/office/officeart/2018/2/layout/IconLabelList"/>
    <dgm:cxn modelId="{FAFDA78A-BFB2-49A1-80D9-E157AD0EB73D}" type="presParOf" srcId="{D91A8D26-4CCB-4475-A422-F07B876E8F8E}" destId="{449E958C-EE05-4BE7-A4AF-E98DEDEA9774}" srcOrd="5" destOrd="0" presId="urn:microsoft.com/office/officeart/2018/2/layout/IconLabelList"/>
    <dgm:cxn modelId="{6C5908B8-6154-4A4A-A8AB-6454AA186D57}" type="presParOf" srcId="{D91A8D26-4CCB-4475-A422-F07B876E8F8E}" destId="{29F2E573-D5AE-4CEB-9FF6-3F46A00F1DF7}" srcOrd="6" destOrd="0" presId="urn:microsoft.com/office/officeart/2018/2/layout/IconLabelList"/>
    <dgm:cxn modelId="{A28BAF8B-28A1-4E4B-AA84-33E0642D3EE3}" type="presParOf" srcId="{29F2E573-D5AE-4CEB-9FF6-3F46A00F1DF7}" destId="{916A1D82-8D87-41A0-BEEC-A8AE2A6CBFEC}" srcOrd="0" destOrd="0" presId="urn:microsoft.com/office/officeart/2018/2/layout/IconLabelList"/>
    <dgm:cxn modelId="{1F736290-2D33-4B7C-9FD5-A0B917FC982B}" type="presParOf" srcId="{29F2E573-D5AE-4CEB-9FF6-3F46A00F1DF7}" destId="{FBD2E40E-E4D8-473E-B9A5-D4925154080A}" srcOrd="1" destOrd="0" presId="urn:microsoft.com/office/officeart/2018/2/layout/IconLabelList"/>
    <dgm:cxn modelId="{065FB6C4-4B74-40BB-8F0E-9AE9F4A8F2D3}" type="presParOf" srcId="{29F2E573-D5AE-4CEB-9FF6-3F46A00F1DF7}" destId="{00FDE27C-CC55-47D2-B69D-0866DB1553F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F1A0C7-7D57-467F-853B-A7883804A0AC}"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6E442984-DAB6-4876-9ED6-853E82E689BB}">
      <dgm:prSet/>
      <dgm:spPr>
        <a:solidFill>
          <a:schemeClr val="accent4"/>
        </a:solidFill>
      </dgm:spPr>
      <dgm:t>
        <a:bodyPr/>
        <a:lstStyle/>
        <a:p>
          <a:r>
            <a:rPr lang="en-US" b="1" dirty="0"/>
            <a:t>Regional population is increasing. </a:t>
          </a:r>
        </a:p>
      </dgm:t>
    </dgm:pt>
    <dgm:pt modelId="{898DF757-CF9B-47EC-8793-F5DCC9A1AAAB}" type="parTrans" cxnId="{3C3A52B9-A2E1-41F5-9F9A-638B79A940EC}">
      <dgm:prSet/>
      <dgm:spPr/>
      <dgm:t>
        <a:bodyPr/>
        <a:lstStyle/>
        <a:p>
          <a:endParaRPr lang="en-US"/>
        </a:p>
      </dgm:t>
    </dgm:pt>
    <dgm:pt modelId="{59C4D345-F22D-4141-96EC-5FA050EDECD6}" type="sibTrans" cxnId="{3C3A52B9-A2E1-41F5-9F9A-638B79A940EC}">
      <dgm:prSet/>
      <dgm:spPr/>
      <dgm:t>
        <a:bodyPr/>
        <a:lstStyle/>
        <a:p>
          <a:endParaRPr lang="en-US"/>
        </a:p>
      </dgm:t>
    </dgm:pt>
    <dgm:pt modelId="{57BCE99D-72CA-4A9A-B2EA-569BADAFB479}">
      <dgm:prSet/>
      <dgm:spPr>
        <a:solidFill>
          <a:schemeClr val="accent4"/>
        </a:solidFill>
      </dgm:spPr>
      <dgm:t>
        <a:bodyPr/>
        <a:lstStyle/>
        <a:p>
          <a:r>
            <a:rPr lang="en-US" b="1" dirty="0"/>
            <a:t>Regional population is aging. </a:t>
          </a:r>
        </a:p>
      </dgm:t>
    </dgm:pt>
    <dgm:pt modelId="{6805464A-2ACF-44A9-B929-741C7DECE3F9}" type="parTrans" cxnId="{6D9F54E5-19EF-4AA7-B1A1-6F0B4024776E}">
      <dgm:prSet/>
      <dgm:spPr/>
      <dgm:t>
        <a:bodyPr/>
        <a:lstStyle/>
        <a:p>
          <a:endParaRPr lang="en-US"/>
        </a:p>
      </dgm:t>
    </dgm:pt>
    <dgm:pt modelId="{B409A5CC-4829-4697-998F-D09DA5311D43}" type="sibTrans" cxnId="{6D9F54E5-19EF-4AA7-B1A1-6F0B4024776E}">
      <dgm:prSet/>
      <dgm:spPr/>
      <dgm:t>
        <a:bodyPr/>
        <a:lstStyle/>
        <a:p>
          <a:endParaRPr lang="en-US"/>
        </a:p>
      </dgm:t>
    </dgm:pt>
    <dgm:pt modelId="{D587C157-9750-4856-A96B-388DA47CFBAF}">
      <dgm:prSet/>
      <dgm:spPr>
        <a:solidFill>
          <a:schemeClr val="accent4"/>
        </a:solidFill>
      </dgm:spPr>
      <dgm:t>
        <a:bodyPr/>
        <a:lstStyle/>
        <a:p>
          <a:r>
            <a:rPr lang="en-US" b="1" dirty="0"/>
            <a:t>Housing Production has slowed. </a:t>
          </a:r>
        </a:p>
      </dgm:t>
    </dgm:pt>
    <dgm:pt modelId="{40688687-A1C4-40E3-88C9-11799CB18632}" type="parTrans" cxnId="{DDD68600-0868-4393-9FC8-750B20002750}">
      <dgm:prSet/>
      <dgm:spPr/>
      <dgm:t>
        <a:bodyPr/>
        <a:lstStyle/>
        <a:p>
          <a:endParaRPr lang="en-US"/>
        </a:p>
      </dgm:t>
    </dgm:pt>
    <dgm:pt modelId="{90E90E75-82B9-4502-A7D1-26C8B4C65DB0}" type="sibTrans" cxnId="{DDD68600-0868-4393-9FC8-750B20002750}">
      <dgm:prSet/>
      <dgm:spPr/>
      <dgm:t>
        <a:bodyPr/>
        <a:lstStyle/>
        <a:p>
          <a:endParaRPr lang="en-US"/>
        </a:p>
      </dgm:t>
    </dgm:pt>
    <dgm:pt modelId="{D01AEB24-768D-4006-9098-EE42A13D5784}">
      <dgm:prSet/>
      <dgm:spPr>
        <a:solidFill>
          <a:schemeClr val="accent4"/>
        </a:solidFill>
      </dgm:spPr>
      <dgm:t>
        <a:bodyPr/>
        <a:lstStyle/>
        <a:p>
          <a:r>
            <a:rPr lang="en-US" b="1" dirty="0">
              <a:solidFill>
                <a:srgbClr val="FFFFFF"/>
              </a:solidFill>
            </a:rPr>
            <a:t>Cost of housing is increasing.</a:t>
          </a:r>
          <a:endParaRPr lang="en-US" dirty="0"/>
        </a:p>
      </dgm:t>
    </dgm:pt>
    <dgm:pt modelId="{27E468EF-D3F4-4556-9011-3E7600049E4B}" type="parTrans" cxnId="{1643C845-4F94-48A9-B1AB-1C9431FA4F52}">
      <dgm:prSet/>
      <dgm:spPr/>
      <dgm:t>
        <a:bodyPr/>
        <a:lstStyle/>
        <a:p>
          <a:endParaRPr lang="en-US"/>
        </a:p>
      </dgm:t>
    </dgm:pt>
    <dgm:pt modelId="{700F02DC-E794-470C-BE4E-3700EE76AE8F}" type="sibTrans" cxnId="{1643C845-4F94-48A9-B1AB-1C9431FA4F52}">
      <dgm:prSet/>
      <dgm:spPr/>
      <dgm:t>
        <a:bodyPr/>
        <a:lstStyle/>
        <a:p>
          <a:endParaRPr lang="en-US"/>
        </a:p>
      </dgm:t>
    </dgm:pt>
    <dgm:pt modelId="{5A7A5916-E47E-484F-A141-8261DFE25E6C}">
      <dgm:prSet/>
      <dgm:spPr>
        <a:solidFill>
          <a:schemeClr val="accent4"/>
        </a:solidFill>
      </dgm:spPr>
      <dgm:t>
        <a:bodyPr/>
        <a:lstStyle/>
        <a:p>
          <a:r>
            <a:rPr lang="en-US" b="1" dirty="0">
              <a:solidFill>
                <a:srgbClr val="FFFFFF"/>
              </a:solidFill>
            </a:rPr>
            <a:t>Employment trends &amp; in-migration are changing the market.</a:t>
          </a:r>
          <a:endParaRPr lang="en-US" dirty="0"/>
        </a:p>
      </dgm:t>
    </dgm:pt>
    <dgm:pt modelId="{F4039DDA-D59B-4E5F-B392-249CEC4D3819}" type="parTrans" cxnId="{29AC417E-A59A-449E-B4FE-AFE39259D946}">
      <dgm:prSet/>
      <dgm:spPr/>
      <dgm:t>
        <a:bodyPr/>
        <a:lstStyle/>
        <a:p>
          <a:endParaRPr lang="en-US"/>
        </a:p>
      </dgm:t>
    </dgm:pt>
    <dgm:pt modelId="{702F91E2-5B2A-4007-B1D3-86B5B10A0E95}" type="sibTrans" cxnId="{29AC417E-A59A-449E-B4FE-AFE39259D946}">
      <dgm:prSet/>
      <dgm:spPr/>
      <dgm:t>
        <a:bodyPr/>
        <a:lstStyle/>
        <a:p>
          <a:endParaRPr lang="en-US"/>
        </a:p>
      </dgm:t>
    </dgm:pt>
    <dgm:pt modelId="{77A12D40-5F8B-4070-A42A-0600A96F2614}">
      <dgm:prSet/>
      <dgm:spPr>
        <a:solidFill>
          <a:schemeClr val="accent4"/>
        </a:solidFill>
      </dgm:spPr>
      <dgm:t>
        <a:bodyPr/>
        <a:lstStyle/>
        <a:p>
          <a:r>
            <a:rPr lang="en-US" b="1" dirty="0">
              <a:solidFill>
                <a:srgbClr val="FFFFFF"/>
              </a:solidFill>
            </a:rPr>
            <a:t>Current housing stock does not meet the needs of our communities.</a:t>
          </a:r>
          <a:endParaRPr lang="en-US" dirty="0"/>
        </a:p>
      </dgm:t>
    </dgm:pt>
    <dgm:pt modelId="{5B72B7B8-C2F0-4771-B72D-2A7EE4740D58}" type="parTrans" cxnId="{2FAB5238-11F5-48D8-BFE0-906FF6F12625}">
      <dgm:prSet/>
      <dgm:spPr/>
      <dgm:t>
        <a:bodyPr/>
        <a:lstStyle/>
        <a:p>
          <a:endParaRPr lang="en-US"/>
        </a:p>
      </dgm:t>
    </dgm:pt>
    <dgm:pt modelId="{72D91975-58D6-47A2-A139-BCFD6963E55F}" type="sibTrans" cxnId="{2FAB5238-11F5-48D8-BFE0-906FF6F12625}">
      <dgm:prSet/>
      <dgm:spPr/>
      <dgm:t>
        <a:bodyPr/>
        <a:lstStyle/>
        <a:p>
          <a:endParaRPr lang="en-US"/>
        </a:p>
      </dgm:t>
    </dgm:pt>
    <dgm:pt modelId="{504A07E7-E1FE-4564-85B9-4E4F1005C1DA}">
      <dgm:prSet/>
      <dgm:spPr>
        <a:solidFill>
          <a:schemeClr val="accent4"/>
        </a:solidFill>
      </dgm:spPr>
      <dgm:t>
        <a:bodyPr/>
        <a:lstStyle/>
        <a:p>
          <a:r>
            <a:rPr lang="en-US" b="1" dirty="0">
              <a:solidFill>
                <a:srgbClr val="FFFFFF"/>
              </a:solidFill>
            </a:rPr>
            <a:t>Income has lagged as housing prices continue to increase.</a:t>
          </a:r>
          <a:endParaRPr lang="en-US" dirty="0"/>
        </a:p>
      </dgm:t>
    </dgm:pt>
    <dgm:pt modelId="{4D67F58D-F883-42C5-8F3F-5368D43BBF6A}" type="parTrans" cxnId="{10E67147-0251-4BA0-93B6-6D372B1DA256}">
      <dgm:prSet/>
      <dgm:spPr/>
      <dgm:t>
        <a:bodyPr/>
        <a:lstStyle/>
        <a:p>
          <a:endParaRPr lang="en-US"/>
        </a:p>
      </dgm:t>
    </dgm:pt>
    <dgm:pt modelId="{C7DCCD6B-1B54-4347-A2C1-A6CA772ADE00}" type="sibTrans" cxnId="{10E67147-0251-4BA0-93B6-6D372B1DA256}">
      <dgm:prSet/>
      <dgm:spPr/>
      <dgm:t>
        <a:bodyPr/>
        <a:lstStyle/>
        <a:p>
          <a:endParaRPr lang="en-US"/>
        </a:p>
      </dgm:t>
    </dgm:pt>
    <dgm:pt modelId="{41EB9956-1F2C-4354-A0FA-AD03B092276C}" type="pres">
      <dgm:prSet presAssocID="{A2F1A0C7-7D57-467F-853B-A7883804A0AC}" presName="diagram" presStyleCnt="0">
        <dgm:presLayoutVars>
          <dgm:dir/>
          <dgm:resizeHandles val="exact"/>
        </dgm:presLayoutVars>
      </dgm:prSet>
      <dgm:spPr/>
    </dgm:pt>
    <dgm:pt modelId="{D0614BFF-DBFB-49A9-9E14-A535FF550A27}" type="pres">
      <dgm:prSet presAssocID="{6E442984-DAB6-4876-9ED6-853E82E689BB}" presName="node" presStyleLbl="node1" presStyleIdx="0" presStyleCnt="7">
        <dgm:presLayoutVars>
          <dgm:bulletEnabled val="1"/>
        </dgm:presLayoutVars>
      </dgm:prSet>
      <dgm:spPr/>
    </dgm:pt>
    <dgm:pt modelId="{13325A0D-1C9D-4108-863D-836FD22B3E75}" type="pres">
      <dgm:prSet presAssocID="{59C4D345-F22D-4141-96EC-5FA050EDECD6}" presName="sibTrans" presStyleCnt="0"/>
      <dgm:spPr/>
    </dgm:pt>
    <dgm:pt modelId="{5E772F62-48BB-4A29-B543-E012942C6EAC}" type="pres">
      <dgm:prSet presAssocID="{57BCE99D-72CA-4A9A-B2EA-569BADAFB479}" presName="node" presStyleLbl="node1" presStyleIdx="1" presStyleCnt="7">
        <dgm:presLayoutVars>
          <dgm:bulletEnabled val="1"/>
        </dgm:presLayoutVars>
      </dgm:prSet>
      <dgm:spPr/>
    </dgm:pt>
    <dgm:pt modelId="{1F716D21-A925-4FEF-9DF6-CB85BA34E147}" type="pres">
      <dgm:prSet presAssocID="{B409A5CC-4829-4697-998F-D09DA5311D43}" presName="sibTrans" presStyleCnt="0"/>
      <dgm:spPr/>
    </dgm:pt>
    <dgm:pt modelId="{72221E52-639A-4CBE-921E-DCD2D8336807}" type="pres">
      <dgm:prSet presAssocID="{D587C157-9750-4856-A96B-388DA47CFBAF}" presName="node" presStyleLbl="node1" presStyleIdx="2" presStyleCnt="7">
        <dgm:presLayoutVars>
          <dgm:bulletEnabled val="1"/>
        </dgm:presLayoutVars>
      </dgm:prSet>
      <dgm:spPr/>
    </dgm:pt>
    <dgm:pt modelId="{E67D3BEA-10E0-495C-863A-8CE72647E6C4}" type="pres">
      <dgm:prSet presAssocID="{90E90E75-82B9-4502-A7D1-26C8B4C65DB0}" presName="sibTrans" presStyleCnt="0"/>
      <dgm:spPr/>
    </dgm:pt>
    <dgm:pt modelId="{E4548A4C-BC96-402F-AF60-6B4FE2EA6FA3}" type="pres">
      <dgm:prSet presAssocID="{D01AEB24-768D-4006-9098-EE42A13D5784}" presName="node" presStyleLbl="node1" presStyleIdx="3" presStyleCnt="7">
        <dgm:presLayoutVars>
          <dgm:bulletEnabled val="1"/>
        </dgm:presLayoutVars>
      </dgm:prSet>
      <dgm:spPr/>
    </dgm:pt>
    <dgm:pt modelId="{FDA58073-7085-4823-92EB-12AFA90A4F0B}" type="pres">
      <dgm:prSet presAssocID="{700F02DC-E794-470C-BE4E-3700EE76AE8F}" presName="sibTrans" presStyleCnt="0"/>
      <dgm:spPr/>
    </dgm:pt>
    <dgm:pt modelId="{BBD142D5-C4A4-4DC6-A3B9-264605F6849F}" type="pres">
      <dgm:prSet presAssocID="{5A7A5916-E47E-484F-A141-8261DFE25E6C}" presName="node" presStyleLbl="node1" presStyleIdx="4" presStyleCnt="7">
        <dgm:presLayoutVars>
          <dgm:bulletEnabled val="1"/>
        </dgm:presLayoutVars>
      </dgm:prSet>
      <dgm:spPr/>
    </dgm:pt>
    <dgm:pt modelId="{6C84B6E6-19EB-402A-BA73-5FF582DF7DE6}" type="pres">
      <dgm:prSet presAssocID="{702F91E2-5B2A-4007-B1D3-86B5B10A0E95}" presName="sibTrans" presStyleCnt="0"/>
      <dgm:spPr/>
    </dgm:pt>
    <dgm:pt modelId="{AAC3E492-9542-4CA6-A7B8-78174930F6D0}" type="pres">
      <dgm:prSet presAssocID="{77A12D40-5F8B-4070-A42A-0600A96F2614}" presName="node" presStyleLbl="node1" presStyleIdx="5" presStyleCnt="7">
        <dgm:presLayoutVars>
          <dgm:bulletEnabled val="1"/>
        </dgm:presLayoutVars>
      </dgm:prSet>
      <dgm:spPr/>
    </dgm:pt>
    <dgm:pt modelId="{BD380A3C-DDCD-42C2-A500-8E8AD35DE523}" type="pres">
      <dgm:prSet presAssocID="{72D91975-58D6-47A2-A139-BCFD6963E55F}" presName="sibTrans" presStyleCnt="0"/>
      <dgm:spPr/>
    </dgm:pt>
    <dgm:pt modelId="{4F19AF0A-0003-4452-8FED-F224C94E47FC}" type="pres">
      <dgm:prSet presAssocID="{504A07E7-E1FE-4564-85B9-4E4F1005C1DA}" presName="node" presStyleLbl="node1" presStyleIdx="6" presStyleCnt="7">
        <dgm:presLayoutVars>
          <dgm:bulletEnabled val="1"/>
        </dgm:presLayoutVars>
      </dgm:prSet>
      <dgm:spPr/>
    </dgm:pt>
  </dgm:ptLst>
  <dgm:cxnLst>
    <dgm:cxn modelId="{DDD68600-0868-4393-9FC8-750B20002750}" srcId="{A2F1A0C7-7D57-467F-853B-A7883804A0AC}" destId="{D587C157-9750-4856-A96B-388DA47CFBAF}" srcOrd="2" destOrd="0" parTransId="{40688687-A1C4-40E3-88C9-11799CB18632}" sibTransId="{90E90E75-82B9-4502-A7D1-26C8B4C65DB0}"/>
    <dgm:cxn modelId="{CA460425-5C7B-458B-BBFC-F7BCD30C465D}" type="presOf" srcId="{5A7A5916-E47E-484F-A141-8261DFE25E6C}" destId="{BBD142D5-C4A4-4DC6-A3B9-264605F6849F}" srcOrd="0" destOrd="0" presId="urn:microsoft.com/office/officeart/2005/8/layout/default"/>
    <dgm:cxn modelId="{2FAB5238-11F5-48D8-BFE0-906FF6F12625}" srcId="{A2F1A0C7-7D57-467F-853B-A7883804A0AC}" destId="{77A12D40-5F8B-4070-A42A-0600A96F2614}" srcOrd="5" destOrd="0" parTransId="{5B72B7B8-C2F0-4771-B72D-2A7EE4740D58}" sibTransId="{72D91975-58D6-47A2-A139-BCFD6963E55F}"/>
    <dgm:cxn modelId="{1643C845-4F94-48A9-B1AB-1C9431FA4F52}" srcId="{A2F1A0C7-7D57-467F-853B-A7883804A0AC}" destId="{D01AEB24-768D-4006-9098-EE42A13D5784}" srcOrd="3" destOrd="0" parTransId="{27E468EF-D3F4-4556-9011-3E7600049E4B}" sibTransId="{700F02DC-E794-470C-BE4E-3700EE76AE8F}"/>
    <dgm:cxn modelId="{10E67147-0251-4BA0-93B6-6D372B1DA256}" srcId="{A2F1A0C7-7D57-467F-853B-A7883804A0AC}" destId="{504A07E7-E1FE-4564-85B9-4E4F1005C1DA}" srcOrd="6" destOrd="0" parTransId="{4D67F58D-F883-42C5-8F3F-5368D43BBF6A}" sibTransId="{C7DCCD6B-1B54-4347-A2C1-A6CA772ADE00}"/>
    <dgm:cxn modelId="{29AC417E-A59A-449E-B4FE-AFE39259D946}" srcId="{A2F1A0C7-7D57-467F-853B-A7883804A0AC}" destId="{5A7A5916-E47E-484F-A141-8261DFE25E6C}" srcOrd="4" destOrd="0" parTransId="{F4039DDA-D59B-4E5F-B392-249CEC4D3819}" sibTransId="{702F91E2-5B2A-4007-B1D3-86B5B10A0E95}"/>
    <dgm:cxn modelId="{C8FE7186-400C-4195-884E-07EB929A1683}" type="presOf" srcId="{A2F1A0C7-7D57-467F-853B-A7883804A0AC}" destId="{41EB9956-1F2C-4354-A0FA-AD03B092276C}" srcOrd="0" destOrd="0" presId="urn:microsoft.com/office/officeart/2005/8/layout/default"/>
    <dgm:cxn modelId="{823B47A3-C85C-457F-A5FC-AFBFFE1F43AF}" type="presOf" srcId="{6E442984-DAB6-4876-9ED6-853E82E689BB}" destId="{D0614BFF-DBFB-49A9-9E14-A535FF550A27}" srcOrd="0" destOrd="0" presId="urn:microsoft.com/office/officeart/2005/8/layout/default"/>
    <dgm:cxn modelId="{3C3A52B9-A2E1-41F5-9F9A-638B79A940EC}" srcId="{A2F1A0C7-7D57-467F-853B-A7883804A0AC}" destId="{6E442984-DAB6-4876-9ED6-853E82E689BB}" srcOrd="0" destOrd="0" parTransId="{898DF757-CF9B-47EC-8793-F5DCC9A1AAAB}" sibTransId="{59C4D345-F22D-4141-96EC-5FA050EDECD6}"/>
    <dgm:cxn modelId="{06BBAFD3-9DC3-447E-B88A-82D22E95FFED}" type="presOf" srcId="{D587C157-9750-4856-A96B-388DA47CFBAF}" destId="{72221E52-639A-4CBE-921E-DCD2D8336807}" srcOrd="0" destOrd="0" presId="urn:microsoft.com/office/officeart/2005/8/layout/default"/>
    <dgm:cxn modelId="{FBB307DA-3323-4998-AA7E-13C33ADC1AEA}" type="presOf" srcId="{504A07E7-E1FE-4564-85B9-4E4F1005C1DA}" destId="{4F19AF0A-0003-4452-8FED-F224C94E47FC}" srcOrd="0" destOrd="0" presId="urn:microsoft.com/office/officeart/2005/8/layout/default"/>
    <dgm:cxn modelId="{6D9F54E5-19EF-4AA7-B1A1-6F0B4024776E}" srcId="{A2F1A0C7-7D57-467F-853B-A7883804A0AC}" destId="{57BCE99D-72CA-4A9A-B2EA-569BADAFB479}" srcOrd="1" destOrd="0" parTransId="{6805464A-2ACF-44A9-B929-741C7DECE3F9}" sibTransId="{B409A5CC-4829-4697-998F-D09DA5311D43}"/>
    <dgm:cxn modelId="{26C731EF-12F1-476C-A582-905ACC1AFE5A}" type="presOf" srcId="{D01AEB24-768D-4006-9098-EE42A13D5784}" destId="{E4548A4C-BC96-402F-AF60-6B4FE2EA6FA3}" srcOrd="0" destOrd="0" presId="urn:microsoft.com/office/officeart/2005/8/layout/default"/>
    <dgm:cxn modelId="{B3F7A4F1-2DBA-4114-B9B6-05ADCAB6B8FD}" type="presOf" srcId="{77A12D40-5F8B-4070-A42A-0600A96F2614}" destId="{AAC3E492-9542-4CA6-A7B8-78174930F6D0}" srcOrd="0" destOrd="0" presId="urn:microsoft.com/office/officeart/2005/8/layout/default"/>
    <dgm:cxn modelId="{CDB23DF6-58AE-43D9-92A9-F63155F30B67}" type="presOf" srcId="{57BCE99D-72CA-4A9A-B2EA-569BADAFB479}" destId="{5E772F62-48BB-4A29-B543-E012942C6EAC}" srcOrd="0" destOrd="0" presId="urn:microsoft.com/office/officeart/2005/8/layout/default"/>
    <dgm:cxn modelId="{F8CA5EA0-5BCF-45B0-B714-19C01CA4ABCA}" type="presParOf" srcId="{41EB9956-1F2C-4354-A0FA-AD03B092276C}" destId="{D0614BFF-DBFB-49A9-9E14-A535FF550A27}" srcOrd="0" destOrd="0" presId="urn:microsoft.com/office/officeart/2005/8/layout/default"/>
    <dgm:cxn modelId="{8DDC6DD3-8091-41BB-90C7-40F6D8CAD484}" type="presParOf" srcId="{41EB9956-1F2C-4354-A0FA-AD03B092276C}" destId="{13325A0D-1C9D-4108-863D-836FD22B3E75}" srcOrd="1" destOrd="0" presId="urn:microsoft.com/office/officeart/2005/8/layout/default"/>
    <dgm:cxn modelId="{C4220CC5-23E2-4876-AAC6-C43C729CB090}" type="presParOf" srcId="{41EB9956-1F2C-4354-A0FA-AD03B092276C}" destId="{5E772F62-48BB-4A29-B543-E012942C6EAC}" srcOrd="2" destOrd="0" presId="urn:microsoft.com/office/officeart/2005/8/layout/default"/>
    <dgm:cxn modelId="{3887CE72-B84B-4226-AC68-FEAFEADB49BC}" type="presParOf" srcId="{41EB9956-1F2C-4354-A0FA-AD03B092276C}" destId="{1F716D21-A925-4FEF-9DF6-CB85BA34E147}" srcOrd="3" destOrd="0" presId="urn:microsoft.com/office/officeart/2005/8/layout/default"/>
    <dgm:cxn modelId="{7122F993-7BCD-429B-8B70-5F2D2B33FC0B}" type="presParOf" srcId="{41EB9956-1F2C-4354-A0FA-AD03B092276C}" destId="{72221E52-639A-4CBE-921E-DCD2D8336807}" srcOrd="4" destOrd="0" presId="urn:microsoft.com/office/officeart/2005/8/layout/default"/>
    <dgm:cxn modelId="{4C6FF28A-19DD-4A41-99ED-3BCE40F5902F}" type="presParOf" srcId="{41EB9956-1F2C-4354-A0FA-AD03B092276C}" destId="{E67D3BEA-10E0-495C-863A-8CE72647E6C4}" srcOrd="5" destOrd="0" presId="urn:microsoft.com/office/officeart/2005/8/layout/default"/>
    <dgm:cxn modelId="{43326B2F-E589-4A3E-ABED-F710528BE51E}" type="presParOf" srcId="{41EB9956-1F2C-4354-A0FA-AD03B092276C}" destId="{E4548A4C-BC96-402F-AF60-6B4FE2EA6FA3}" srcOrd="6" destOrd="0" presId="urn:microsoft.com/office/officeart/2005/8/layout/default"/>
    <dgm:cxn modelId="{E1B4047D-227B-4EFD-A52F-F52F0E1D3681}" type="presParOf" srcId="{41EB9956-1F2C-4354-A0FA-AD03B092276C}" destId="{FDA58073-7085-4823-92EB-12AFA90A4F0B}" srcOrd="7" destOrd="0" presId="urn:microsoft.com/office/officeart/2005/8/layout/default"/>
    <dgm:cxn modelId="{CBE2BFB6-9FF1-4883-9371-4789E5C89213}" type="presParOf" srcId="{41EB9956-1F2C-4354-A0FA-AD03B092276C}" destId="{BBD142D5-C4A4-4DC6-A3B9-264605F6849F}" srcOrd="8" destOrd="0" presId="urn:microsoft.com/office/officeart/2005/8/layout/default"/>
    <dgm:cxn modelId="{7AA12C8B-DDAB-4C67-8212-4F9BC8273169}" type="presParOf" srcId="{41EB9956-1F2C-4354-A0FA-AD03B092276C}" destId="{6C84B6E6-19EB-402A-BA73-5FF582DF7DE6}" srcOrd="9" destOrd="0" presId="urn:microsoft.com/office/officeart/2005/8/layout/default"/>
    <dgm:cxn modelId="{DAAC1084-17D1-4137-BE61-FF95A119A203}" type="presParOf" srcId="{41EB9956-1F2C-4354-A0FA-AD03B092276C}" destId="{AAC3E492-9542-4CA6-A7B8-78174930F6D0}" srcOrd="10" destOrd="0" presId="urn:microsoft.com/office/officeart/2005/8/layout/default"/>
    <dgm:cxn modelId="{F95B6A6F-1726-4DB1-AD53-70226E55E4DE}" type="presParOf" srcId="{41EB9956-1F2C-4354-A0FA-AD03B092276C}" destId="{BD380A3C-DDCD-42C2-A500-8E8AD35DE523}" srcOrd="11" destOrd="0" presId="urn:microsoft.com/office/officeart/2005/8/layout/default"/>
    <dgm:cxn modelId="{3CEBDCE3-148B-4DD1-8929-1E81FFF465A4}" type="presParOf" srcId="{41EB9956-1F2C-4354-A0FA-AD03B092276C}" destId="{4F19AF0A-0003-4452-8FED-F224C94E47FC}"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571625-1D84-4E95-ABF8-CA3BB3C58E93}"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FA5EF2D-A89E-4F1A-AE5C-F2485EA7CEE9}">
      <dgm:prSet/>
      <dgm:spPr/>
      <dgm:t>
        <a:bodyPr/>
        <a:lstStyle/>
        <a:p>
          <a:r>
            <a:rPr lang="en-US"/>
            <a:t>Planning for housing (Infrastructure &amp; Land Use)</a:t>
          </a:r>
        </a:p>
      </dgm:t>
    </dgm:pt>
    <dgm:pt modelId="{EC877E74-A8C9-49F8-8295-3074481F432E}" type="parTrans" cxnId="{5DE9B388-2173-401E-8821-F4612BA67043}">
      <dgm:prSet/>
      <dgm:spPr/>
      <dgm:t>
        <a:bodyPr/>
        <a:lstStyle/>
        <a:p>
          <a:endParaRPr lang="en-US"/>
        </a:p>
      </dgm:t>
    </dgm:pt>
    <dgm:pt modelId="{D60CBBFA-990E-40DC-8CD3-BCC4F31A50F1}" type="sibTrans" cxnId="{5DE9B388-2173-401E-8821-F4612BA67043}">
      <dgm:prSet/>
      <dgm:spPr/>
      <dgm:t>
        <a:bodyPr/>
        <a:lstStyle/>
        <a:p>
          <a:endParaRPr lang="en-US"/>
        </a:p>
      </dgm:t>
    </dgm:pt>
    <dgm:pt modelId="{898CAD28-FA1D-4B0D-B628-E63D7524E314}">
      <dgm:prSet/>
      <dgm:spPr/>
      <dgm:t>
        <a:bodyPr/>
        <a:lstStyle/>
        <a:p>
          <a:r>
            <a:rPr lang="en-US"/>
            <a:t>Covid-19 Pandemic</a:t>
          </a:r>
        </a:p>
      </dgm:t>
    </dgm:pt>
    <dgm:pt modelId="{ECCA12B5-3BB0-4AB4-8F49-B959FC830DE0}" type="parTrans" cxnId="{FC1216C6-4C02-4F71-ACE5-847F491E17DC}">
      <dgm:prSet/>
      <dgm:spPr/>
      <dgm:t>
        <a:bodyPr/>
        <a:lstStyle/>
        <a:p>
          <a:endParaRPr lang="en-US"/>
        </a:p>
      </dgm:t>
    </dgm:pt>
    <dgm:pt modelId="{5ABCDC35-AF5C-4BAC-A7F1-C6557EF5F469}" type="sibTrans" cxnId="{FC1216C6-4C02-4F71-ACE5-847F491E17DC}">
      <dgm:prSet/>
      <dgm:spPr/>
      <dgm:t>
        <a:bodyPr/>
        <a:lstStyle/>
        <a:p>
          <a:endParaRPr lang="en-US"/>
        </a:p>
      </dgm:t>
    </dgm:pt>
    <dgm:pt modelId="{66DD971A-EE37-49AB-B95B-8A55C01E8A45}">
      <dgm:prSet/>
      <dgm:spPr/>
      <dgm:t>
        <a:bodyPr/>
        <a:lstStyle/>
        <a:p>
          <a:r>
            <a:rPr lang="en-US"/>
            <a:t>Climate Change</a:t>
          </a:r>
        </a:p>
      </dgm:t>
    </dgm:pt>
    <dgm:pt modelId="{46F50D37-DB92-44C4-BEBA-B11E8D8088EA}" type="parTrans" cxnId="{C7145BFA-F17E-4D8E-9B82-6247FD1629FE}">
      <dgm:prSet/>
      <dgm:spPr/>
      <dgm:t>
        <a:bodyPr/>
        <a:lstStyle/>
        <a:p>
          <a:endParaRPr lang="en-US"/>
        </a:p>
      </dgm:t>
    </dgm:pt>
    <dgm:pt modelId="{42EB94E9-EE6B-4447-AD42-3ECC0FCF46CB}" type="sibTrans" cxnId="{C7145BFA-F17E-4D8E-9B82-6247FD1629FE}">
      <dgm:prSet/>
      <dgm:spPr/>
      <dgm:t>
        <a:bodyPr/>
        <a:lstStyle/>
        <a:p>
          <a:endParaRPr lang="en-US"/>
        </a:p>
      </dgm:t>
    </dgm:pt>
    <dgm:pt modelId="{28DDF39F-6B30-4A39-868D-45DDA2CEB9B9}">
      <dgm:prSet/>
      <dgm:spPr/>
      <dgm:t>
        <a:bodyPr/>
        <a:lstStyle/>
        <a:p>
          <a:r>
            <a:rPr lang="en-US"/>
            <a:t>The Economy </a:t>
          </a:r>
        </a:p>
      </dgm:t>
    </dgm:pt>
    <dgm:pt modelId="{6A179053-8C89-4835-81CE-5EA27E55209E}" type="parTrans" cxnId="{CD3B580A-FBA7-4274-81C6-9F20A502E1B3}">
      <dgm:prSet/>
      <dgm:spPr/>
      <dgm:t>
        <a:bodyPr/>
        <a:lstStyle/>
        <a:p>
          <a:endParaRPr lang="en-US"/>
        </a:p>
      </dgm:t>
    </dgm:pt>
    <dgm:pt modelId="{85AFAC24-908D-488C-8F85-17BA960CCB65}" type="sibTrans" cxnId="{CD3B580A-FBA7-4274-81C6-9F20A502E1B3}">
      <dgm:prSet/>
      <dgm:spPr/>
      <dgm:t>
        <a:bodyPr/>
        <a:lstStyle/>
        <a:p>
          <a:endParaRPr lang="en-US"/>
        </a:p>
      </dgm:t>
    </dgm:pt>
    <dgm:pt modelId="{B918B246-B2C9-4901-A1E0-6F67033A5305}">
      <dgm:prSet/>
      <dgm:spPr/>
      <dgm:t>
        <a:bodyPr/>
        <a:lstStyle/>
        <a:p>
          <a:r>
            <a:rPr lang="en-US"/>
            <a:t>Construction Costs </a:t>
          </a:r>
        </a:p>
      </dgm:t>
    </dgm:pt>
    <dgm:pt modelId="{050EB9C4-9077-44A3-BD56-A9D248BD15A3}" type="parTrans" cxnId="{2B815882-6BA8-4B56-AB11-A9E18605EBD8}">
      <dgm:prSet/>
      <dgm:spPr/>
      <dgm:t>
        <a:bodyPr/>
        <a:lstStyle/>
        <a:p>
          <a:endParaRPr lang="en-US"/>
        </a:p>
      </dgm:t>
    </dgm:pt>
    <dgm:pt modelId="{3781C774-A6E8-44E8-AF83-A71897370397}" type="sibTrans" cxnId="{2B815882-6BA8-4B56-AB11-A9E18605EBD8}">
      <dgm:prSet/>
      <dgm:spPr/>
      <dgm:t>
        <a:bodyPr/>
        <a:lstStyle/>
        <a:p>
          <a:endParaRPr lang="en-US"/>
        </a:p>
      </dgm:t>
    </dgm:pt>
    <dgm:pt modelId="{8646EF36-BCDF-4BB3-8960-815B0DB3F065}">
      <dgm:prSet/>
      <dgm:spPr/>
      <dgm:t>
        <a:bodyPr/>
        <a:lstStyle/>
        <a:p>
          <a:r>
            <a:rPr lang="en-US"/>
            <a:t>Short-term Rentals</a:t>
          </a:r>
        </a:p>
      </dgm:t>
    </dgm:pt>
    <dgm:pt modelId="{B1683492-0481-42B8-89E5-D04A83EAAB7D}" type="parTrans" cxnId="{157E900B-60CD-4041-95D7-C08C9955A1EB}">
      <dgm:prSet/>
      <dgm:spPr/>
      <dgm:t>
        <a:bodyPr/>
        <a:lstStyle/>
        <a:p>
          <a:endParaRPr lang="en-US"/>
        </a:p>
      </dgm:t>
    </dgm:pt>
    <dgm:pt modelId="{54CE0AA5-786F-49EA-8D82-17B75F8672E9}" type="sibTrans" cxnId="{157E900B-60CD-4041-95D7-C08C9955A1EB}">
      <dgm:prSet/>
      <dgm:spPr/>
      <dgm:t>
        <a:bodyPr/>
        <a:lstStyle/>
        <a:p>
          <a:endParaRPr lang="en-US"/>
        </a:p>
      </dgm:t>
    </dgm:pt>
    <dgm:pt modelId="{2CDD583C-E7D7-4394-8E95-47D793FAB6EC}" type="pres">
      <dgm:prSet presAssocID="{9E571625-1D84-4E95-ABF8-CA3BB3C58E93}" presName="root" presStyleCnt="0">
        <dgm:presLayoutVars>
          <dgm:dir/>
          <dgm:resizeHandles val="exact"/>
        </dgm:presLayoutVars>
      </dgm:prSet>
      <dgm:spPr/>
    </dgm:pt>
    <dgm:pt modelId="{5A1159DA-A8D5-4D94-B438-AF599E577549}" type="pres">
      <dgm:prSet presAssocID="{9E571625-1D84-4E95-ABF8-CA3BB3C58E93}" presName="container" presStyleCnt="0">
        <dgm:presLayoutVars>
          <dgm:dir/>
          <dgm:resizeHandles val="exact"/>
        </dgm:presLayoutVars>
      </dgm:prSet>
      <dgm:spPr/>
    </dgm:pt>
    <dgm:pt modelId="{6771C791-C33C-4CAD-9241-6931AAA2EF8B}" type="pres">
      <dgm:prSet presAssocID="{7FA5EF2D-A89E-4F1A-AE5C-F2485EA7CEE9}" presName="compNode" presStyleCnt="0"/>
      <dgm:spPr/>
    </dgm:pt>
    <dgm:pt modelId="{83B5DBDE-511B-4857-8BBF-9203449C53D9}" type="pres">
      <dgm:prSet presAssocID="{7FA5EF2D-A89E-4F1A-AE5C-F2485EA7CEE9}" presName="iconBgRect" presStyleLbl="bgShp" presStyleIdx="0" presStyleCnt="6"/>
      <dgm:spPr/>
    </dgm:pt>
    <dgm:pt modelId="{2032FAB0-CD74-493A-929F-2AD8454E0D8B}" type="pres">
      <dgm:prSet presAssocID="{7FA5EF2D-A89E-4F1A-AE5C-F2485EA7CEE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use"/>
        </a:ext>
      </dgm:extLst>
    </dgm:pt>
    <dgm:pt modelId="{A0C8B8C0-E67B-49ED-B10C-A0C9B96003DA}" type="pres">
      <dgm:prSet presAssocID="{7FA5EF2D-A89E-4F1A-AE5C-F2485EA7CEE9}" presName="spaceRect" presStyleCnt="0"/>
      <dgm:spPr/>
    </dgm:pt>
    <dgm:pt modelId="{D191EC3A-88D5-4AA9-B42A-FF1D3D70B656}" type="pres">
      <dgm:prSet presAssocID="{7FA5EF2D-A89E-4F1A-AE5C-F2485EA7CEE9}" presName="textRect" presStyleLbl="revTx" presStyleIdx="0" presStyleCnt="6">
        <dgm:presLayoutVars>
          <dgm:chMax val="1"/>
          <dgm:chPref val="1"/>
        </dgm:presLayoutVars>
      </dgm:prSet>
      <dgm:spPr/>
    </dgm:pt>
    <dgm:pt modelId="{FC89A4C9-DD65-4821-87B2-6AD7DE0E97B4}" type="pres">
      <dgm:prSet presAssocID="{D60CBBFA-990E-40DC-8CD3-BCC4F31A50F1}" presName="sibTrans" presStyleLbl="sibTrans2D1" presStyleIdx="0" presStyleCnt="0"/>
      <dgm:spPr/>
    </dgm:pt>
    <dgm:pt modelId="{60A5F5B5-4210-4C81-BFB6-D9A53C6ECA24}" type="pres">
      <dgm:prSet presAssocID="{898CAD28-FA1D-4B0D-B628-E63D7524E314}" presName="compNode" presStyleCnt="0"/>
      <dgm:spPr/>
    </dgm:pt>
    <dgm:pt modelId="{591B6EDE-8132-4951-9815-0A4BC345B6E6}" type="pres">
      <dgm:prSet presAssocID="{898CAD28-FA1D-4B0D-B628-E63D7524E314}" presName="iconBgRect" presStyleLbl="bgShp" presStyleIdx="1" presStyleCnt="6"/>
      <dgm:spPr/>
    </dgm:pt>
    <dgm:pt modelId="{DA723942-25DC-454C-91AC-222E0BF9AA8A}" type="pres">
      <dgm:prSet presAssocID="{898CAD28-FA1D-4B0D-B628-E63D7524E31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edle"/>
        </a:ext>
      </dgm:extLst>
    </dgm:pt>
    <dgm:pt modelId="{966C6155-0A4B-4C66-9168-2BA6C59A88BA}" type="pres">
      <dgm:prSet presAssocID="{898CAD28-FA1D-4B0D-B628-E63D7524E314}" presName="spaceRect" presStyleCnt="0"/>
      <dgm:spPr/>
    </dgm:pt>
    <dgm:pt modelId="{E28F7B60-F50D-483F-8D40-0EC59A830207}" type="pres">
      <dgm:prSet presAssocID="{898CAD28-FA1D-4B0D-B628-E63D7524E314}" presName="textRect" presStyleLbl="revTx" presStyleIdx="1" presStyleCnt="6">
        <dgm:presLayoutVars>
          <dgm:chMax val="1"/>
          <dgm:chPref val="1"/>
        </dgm:presLayoutVars>
      </dgm:prSet>
      <dgm:spPr/>
    </dgm:pt>
    <dgm:pt modelId="{1754E1F0-3468-4D92-B968-1B11CF043741}" type="pres">
      <dgm:prSet presAssocID="{5ABCDC35-AF5C-4BAC-A7F1-C6557EF5F469}" presName="sibTrans" presStyleLbl="sibTrans2D1" presStyleIdx="0" presStyleCnt="0"/>
      <dgm:spPr/>
    </dgm:pt>
    <dgm:pt modelId="{B8520A95-7EA5-420D-8241-84292F33D1B3}" type="pres">
      <dgm:prSet presAssocID="{66DD971A-EE37-49AB-B95B-8A55C01E8A45}" presName="compNode" presStyleCnt="0"/>
      <dgm:spPr/>
    </dgm:pt>
    <dgm:pt modelId="{0F17D698-84E2-42FF-8526-CDFB2364B494}" type="pres">
      <dgm:prSet presAssocID="{66DD971A-EE37-49AB-B95B-8A55C01E8A45}" presName="iconBgRect" presStyleLbl="bgShp" presStyleIdx="2" presStyleCnt="6"/>
      <dgm:spPr/>
    </dgm:pt>
    <dgm:pt modelId="{691B91DD-A761-4910-8B8B-344BC9E192E6}" type="pres">
      <dgm:prSet presAssocID="{66DD971A-EE37-49AB-B95B-8A55C01E8A45}"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n"/>
        </a:ext>
      </dgm:extLst>
    </dgm:pt>
    <dgm:pt modelId="{F33AE974-E929-4052-BDA4-B4908BD99750}" type="pres">
      <dgm:prSet presAssocID="{66DD971A-EE37-49AB-B95B-8A55C01E8A45}" presName="spaceRect" presStyleCnt="0"/>
      <dgm:spPr/>
    </dgm:pt>
    <dgm:pt modelId="{D12980F2-539D-42EA-BD8B-A306665CBBAC}" type="pres">
      <dgm:prSet presAssocID="{66DD971A-EE37-49AB-B95B-8A55C01E8A45}" presName="textRect" presStyleLbl="revTx" presStyleIdx="2" presStyleCnt="6">
        <dgm:presLayoutVars>
          <dgm:chMax val="1"/>
          <dgm:chPref val="1"/>
        </dgm:presLayoutVars>
      </dgm:prSet>
      <dgm:spPr/>
    </dgm:pt>
    <dgm:pt modelId="{24D30C3C-E2AB-43CB-B316-93337389256B}" type="pres">
      <dgm:prSet presAssocID="{42EB94E9-EE6B-4447-AD42-3ECC0FCF46CB}" presName="sibTrans" presStyleLbl="sibTrans2D1" presStyleIdx="0" presStyleCnt="0"/>
      <dgm:spPr/>
    </dgm:pt>
    <dgm:pt modelId="{FB05F714-3494-46DD-9F7C-497B79AB0890}" type="pres">
      <dgm:prSet presAssocID="{28DDF39F-6B30-4A39-868D-45DDA2CEB9B9}" presName="compNode" presStyleCnt="0"/>
      <dgm:spPr/>
    </dgm:pt>
    <dgm:pt modelId="{DC77B0F5-2FAC-457E-B6C1-B485FCE02722}" type="pres">
      <dgm:prSet presAssocID="{28DDF39F-6B30-4A39-868D-45DDA2CEB9B9}" presName="iconBgRect" presStyleLbl="bgShp" presStyleIdx="3" presStyleCnt="6"/>
      <dgm:spPr/>
    </dgm:pt>
    <dgm:pt modelId="{29B800BF-F000-4B31-AC86-5CC8B739A104}" type="pres">
      <dgm:prSet presAssocID="{28DDF39F-6B30-4A39-868D-45DDA2CEB9B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ins"/>
        </a:ext>
      </dgm:extLst>
    </dgm:pt>
    <dgm:pt modelId="{1AF5634A-A227-49EA-B7C6-CA3526EBBC41}" type="pres">
      <dgm:prSet presAssocID="{28DDF39F-6B30-4A39-868D-45DDA2CEB9B9}" presName="spaceRect" presStyleCnt="0"/>
      <dgm:spPr/>
    </dgm:pt>
    <dgm:pt modelId="{493B4D13-52F5-4D4B-996C-C4421EAB5B72}" type="pres">
      <dgm:prSet presAssocID="{28DDF39F-6B30-4A39-868D-45DDA2CEB9B9}" presName="textRect" presStyleLbl="revTx" presStyleIdx="3" presStyleCnt="6">
        <dgm:presLayoutVars>
          <dgm:chMax val="1"/>
          <dgm:chPref val="1"/>
        </dgm:presLayoutVars>
      </dgm:prSet>
      <dgm:spPr/>
    </dgm:pt>
    <dgm:pt modelId="{7366DF12-AEA2-4343-8986-EAC647295E88}" type="pres">
      <dgm:prSet presAssocID="{85AFAC24-908D-488C-8F85-17BA960CCB65}" presName="sibTrans" presStyleLbl="sibTrans2D1" presStyleIdx="0" presStyleCnt="0"/>
      <dgm:spPr/>
    </dgm:pt>
    <dgm:pt modelId="{B5067C79-1A91-4BAB-BFB8-55C92B4AC334}" type="pres">
      <dgm:prSet presAssocID="{B918B246-B2C9-4901-A1E0-6F67033A5305}" presName="compNode" presStyleCnt="0"/>
      <dgm:spPr/>
    </dgm:pt>
    <dgm:pt modelId="{092AFBE7-55BE-4B46-821C-425BEA806CD6}" type="pres">
      <dgm:prSet presAssocID="{B918B246-B2C9-4901-A1E0-6F67033A5305}" presName="iconBgRect" presStyleLbl="bgShp" presStyleIdx="4" presStyleCnt="6"/>
      <dgm:spPr/>
    </dgm:pt>
    <dgm:pt modelId="{F60F2ED4-CF1B-443A-9197-873C481F83AE}" type="pres">
      <dgm:prSet presAssocID="{B918B246-B2C9-4901-A1E0-6F67033A530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xcavator"/>
        </a:ext>
      </dgm:extLst>
    </dgm:pt>
    <dgm:pt modelId="{C53F4B5A-6129-4B03-8F2A-06E6E26B224B}" type="pres">
      <dgm:prSet presAssocID="{B918B246-B2C9-4901-A1E0-6F67033A5305}" presName="spaceRect" presStyleCnt="0"/>
      <dgm:spPr/>
    </dgm:pt>
    <dgm:pt modelId="{36616547-4332-4E83-847B-09849F4FCD5D}" type="pres">
      <dgm:prSet presAssocID="{B918B246-B2C9-4901-A1E0-6F67033A5305}" presName="textRect" presStyleLbl="revTx" presStyleIdx="4" presStyleCnt="6">
        <dgm:presLayoutVars>
          <dgm:chMax val="1"/>
          <dgm:chPref val="1"/>
        </dgm:presLayoutVars>
      </dgm:prSet>
      <dgm:spPr/>
    </dgm:pt>
    <dgm:pt modelId="{F024AC84-FA2E-4975-B751-CE0204760821}" type="pres">
      <dgm:prSet presAssocID="{3781C774-A6E8-44E8-AF83-A71897370397}" presName="sibTrans" presStyleLbl="sibTrans2D1" presStyleIdx="0" presStyleCnt="0"/>
      <dgm:spPr/>
    </dgm:pt>
    <dgm:pt modelId="{BD998A28-2842-47D7-8159-3D548DCDF735}" type="pres">
      <dgm:prSet presAssocID="{8646EF36-BCDF-4BB3-8960-815B0DB3F065}" presName="compNode" presStyleCnt="0"/>
      <dgm:spPr/>
    </dgm:pt>
    <dgm:pt modelId="{B023F44C-AC4C-421C-A97E-B5B4121BDB63}" type="pres">
      <dgm:prSet presAssocID="{8646EF36-BCDF-4BB3-8960-815B0DB3F065}" presName="iconBgRect" presStyleLbl="bgShp" presStyleIdx="5" presStyleCnt="6"/>
      <dgm:spPr/>
    </dgm:pt>
    <dgm:pt modelId="{E7033B2A-649A-4C07-9F4A-6F7BF6EDE678}" type="pres">
      <dgm:prSet presAssocID="{8646EF36-BCDF-4BB3-8960-815B0DB3F065}"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ed"/>
        </a:ext>
      </dgm:extLst>
    </dgm:pt>
    <dgm:pt modelId="{26117542-2172-48CF-992B-589F30B56B5D}" type="pres">
      <dgm:prSet presAssocID="{8646EF36-BCDF-4BB3-8960-815B0DB3F065}" presName="spaceRect" presStyleCnt="0"/>
      <dgm:spPr/>
    </dgm:pt>
    <dgm:pt modelId="{4AC55785-159E-4E45-B9B6-49FD88301F31}" type="pres">
      <dgm:prSet presAssocID="{8646EF36-BCDF-4BB3-8960-815B0DB3F065}" presName="textRect" presStyleLbl="revTx" presStyleIdx="5" presStyleCnt="6">
        <dgm:presLayoutVars>
          <dgm:chMax val="1"/>
          <dgm:chPref val="1"/>
        </dgm:presLayoutVars>
      </dgm:prSet>
      <dgm:spPr/>
    </dgm:pt>
  </dgm:ptLst>
  <dgm:cxnLst>
    <dgm:cxn modelId="{CD3B580A-FBA7-4274-81C6-9F20A502E1B3}" srcId="{9E571625-1D84-4E95-ABF8-CA3BB3C58E93}" destId="{28DDF39F-6B30-4A39-868D-45DDA2CEB9B9}" srcOrd="3" destOrd="0" parTransId="{6A179053-8C89-4835-81CE-5EA27E55209E}" sibTransId="{85AFAC24-908D-488C-8F85-17BA960CCB65}"/>
    <dgm:cxn modelId="{157E900B-60CD-4041-95D7-C08C9955A1EB}" srcId="{9E571625-1D84-4E95-ABF8-CA3BB3C58E93}" destId="{8646EF36-BCDF-4BB3-8960-815B0DB3F065}" srcOrd="5" destOrd="0" parTransId="{B1683492-0481-42B8-89E5-D04A83EAAB7D}" sibTransId="{54CE0AA5-786F-49EA-8D82-17B75F8672E9}"/>
    <dgm:cxn modelId="{79CE7325-C9FC-44AC-85FE-68CB509E3BC3}" type="presOf" srcId="{B918B246-B2C9-4901-A1E0-6F67033A5305}" destId="{36616547-4332-4E83-847B-09849F4FCD5D}" srcOrd="0" destOrd="0" presId="urn:microsoft.com/office/officeart/2018/2/layout/IconCircleList"/>
    <dgm:cxn modelId="{44BF9F2F-3645-42C5-AC28-89BD1776086C}" type="presOf" srcId="{D60CBBFA-990E-40DC-8CD3-BCC4F31A50F1}" destId="{FC89A4C9-DD65-4821-87B2-6AD7DE0E97B4}" srcOrd="0" destOrd="0" presId="urn:microsoft.com/office/officeart/2018/2/layout/IconCircleList"/>
    <dgm:cxn modelId="{64D10648-199B-47BA-BCEF-6CD40F32E38E}" type="presOf" srcId="{5ABCDC35-AF5C-4BAC-A7F1-C6557EF5F469}" destId="{1754E1F0-3468-4D92-B968-1B11CF043741}" srcOrd="0" destOrd="0" presId="urn:microsoft.com/office/officeart/2018/2/layout/IconCircleList"/>
    <dgm:cxn modelId="{39F1A64F-9816-4535-9465-FF438E9A03FC}" type="presOf" srcId="{9E571625-1D84-4E95-ABF8-CA3BB3C58E93}" destId="{2CDD583C-E7D7-4394-8E95-47D793FAB6EC}" srcOrd="0" destOrd="0" presId="urn:microsoft.com/office/officeart/2018/2/layout/IconCircleList"/>
    <dgm:cxn modelId="{1710E356-A54E-455B-99F8-9A49B98FB601}" type="presOf" srcId="{898CAD28-FA1D-4B0D-B628-E63D7524E314}" destId="{E28F7B60-F50D-483F-8D40-0EC59A830207}" srcOrd="0" destOrd="0" presId="urn:microsoft.com/office/officeart/2018/2/layout/IconCircleList"/>
    <dgm:cxn modelId="{23B3BD7F-2938-46AD-B1D8-EF7FB180325C}" type="presOf" srcId="{3781C774-A6E8-44E8-AF83-A71897370397}" destId="{F024AC84-FA2E-4975-B751-CE0204760821}" srcOrd="0" destOrd="0" presId="urn:microsoft.com/office/officeart/2018/2/layout/IconCircleList"/>
    <dgm:cxn modelId="{2B815882-6BA8-4B56-AB11-A9E18605EBD8}" srcId="{9E571625-1D84-4E95-ABF8-CA3BB3C58E93}" destId="{B918B246-B2C9-4901-A1E0-6F67033A5305}" srcOrd="4" destOrd="0" parTransId="{050EB9C4-9077-44A3-BD56-A9D248BD15A3}" sibTransId="{3781C774-A6E8-44E8-AF83-A71897370397}"/>
    <dgm:cxn modelId="{5EF59C84-29CC-432D-A0D2-A05CD2F19A29}" type="presOf" srcId="{42EB94E9-EE6B-4447-AD42-3ECC0FCF46CB}" destId="{24D30C3C-E2AB-43CB-B316-93337389256B}" srcOrd="0" destOrd="0" presId="urn:microsoft.com/office/officeart/2018/2/layout/IconCircleList"/>
    <dgm:cxn modelId="{5DE9B388-2173-401E-8821-F4612BA67043}" srcId="{9E571625-1D84-4E95-ABF8-CA3BB3C58E93}" destId="{7FA5EF2D-A89E-4F1A-AE5C-F2485EA7CEE9}" srcOrd="0" destOrd="0" parTransId="{EC877E74-A8C9-49F8-8295-3074481F432E}" sibTransId="{D60CBBFA-990E-40DC-8CD3-BCC4F31A50F1}"/>
    <dgm:cxn modelId="{475C8989-9116-4D7C-B53F-EC050C5A185F}" type="presOf" srcId="{28DDF39F-6B30-4A39-868D-45DDA2CEB9B9}" destId="{493B4D13-52F5-4D4B-996C-C4421EAB5B72}" srcOrd="0" destOrd="0" presId="urn:microsoft.com/office/officeart/2018/2/layout/IconCircleList"/>
    <dgm:cxn modelId="{4DB7369E-6B4A-481D-85E0-93617D9E0ACB}" type="presOf" srcId="{7FA5EF2D-A89E-4F1A-AE5C-F2485EA7CEE9}" destId="{D191EC3A-88D5-4AA9-B42A-FF1D3D70B656}" srcOrd="0" destOrd="0" presId="urn:microsoft.com/office/officeart/2018/2/layout/IconCircleList"/>
    <dgm:cxn modelId="{FC1216C6-4C02-4F71-ACE5-847F491E17DC}" srcId="{9E571625-1D84-4E95-ABF8-CA3BB3C58E93}" destId="{898CAD28-FA1D-4B0D-B628-E63D7524E314}" srcOrd="1" destOrd="0" parTransId="{ECCA12B5-3BB0-4AB4-8F49-B959FC830DE0}" sibTransId="{5ABCDC35-AF5C-4BAC-A7F1-C6557EF5F469}"/>
    <dgm:cxn modelId="{EFA157E2-1DF4-489A-A93A-D17E6774A49B}" type="presOf" srcId="{85AFAC24-908D-488C-8F85-17BA960CCB65}" destId="{7366DF12-AEA2-4343-8986-EAC647295E88}" srcOrd="0" destOrd="0" presId="urn:microsoft.com/office/officeart/2018/2/layout/IconCircleList"/>
    <dgm:cxn modelId="{93215BE8-7C3F-4EF1-9FC1-8075A93D0488}" type="presOf" srcId="{8646EF36-BCDF-4BB3-8960-815B0DB3F065}" destId="{4AC55785-159E-4E45-B9B6-49FD88301F31}" srcOrd="0" destOrd="0" presId="urn:microsoft.com/office/officeart/2018/2/layout/IconCircleList"/>
    <dgm:cxn modelId="{392528F7-CB75-4853-A994-8CC0A508F6C5}" type="presOf" srcId="{66DD971A-EE37-49AB-B95B-8A55C01E8A45}" destId="{D12980F2-539D-42EA-BD8B-A306665CBBAC}" srcOrd="0" destOrd="0" presId="urn:microsoft.com/office/officeart/2018/2/layout/IconCircleList"/>
    <dgm:cxn modelId="{C7145BFA-F17E-4D8E-9B82-6247FD1629FE}" srcId="{9E571625-1D84-4E95-ABF8-CA3BB3C58E93}" destId="{66DD971A-EE37-49AB-B95B-8A55C01E8A45}" srcOrd="2" destOrd="0" parTransId="{46F50D37-DB92-44C4-BEBA-B11E8D8088EA}" sibTransId="{42EB94E9-EE6B-4447-AD42-3ECC0FCF46CB}"/>
    <dgm:cxn modelId="{1F4DBD54-EADD-40FB-B6FE-C86E8C6A6E3B}" type="presParOf" srcId="{2CDD583C-E7D7-4394-8E95-47D793FAB6EC}" destId="{5A1159DA-A8D5-4D94-B438-AF599E577549}" srcOrd="0" destOrd="0" presId="urn:microsoft.com/office/officeart/2018/2/layout/IconCircleList"/>
    <dgm:cxn modelId="{0F66A307-1BAD-4636-BFEC-D72AA7E2DF45}" type="presParOf" srcId="{5A1159DA-A8D5-4D94-B438-AF599E577549}" destId="{6771C791-C33C-4CAD-9241-6931AAA2EF8B}" srcOrd="0" destOrd="0" presId="urn:microsoft.com/office/officeart/2018/2/layout/IconCircleList"/>
    <dgm:cxn modelId="{0C8B22C6-AAF6-44CD-A866-F7CF9C0B532E}" type="presParOf" srcId="{6771C791-C33C-4CAD-9241-6931AAA2EF8B}" destId="{83B5DBDE-511B-4857-8BBF-9203449C53D9}" srcOrd="0" destOrd="0" presId="urn:microsoft.com/office/officeart/2018/2/layout/IconCircleList"/>
    <dgm:cxn modelId="{52746936-B482-4B69-8905-177F60D797AD}" type="presParOf" srcId="{6771C791-C33C-4CAD-9241-6931AAA2EF8B}" destId="{2032FAB0-CD74-493A-929F-2AD8454E0D8B}" srcOrd="1" destOrd="0" presId="urn:microsoft.com/office/officeart/2018/2/layout/IconCircleList"/>
    <dgm:cxn modelId="{9539C8F0-53F7-45BC-A000-9C28AF588A40}" type="presParOf" srcId="{6771C791-C33C-4CAD-9241-6931AAA2EF8B}" destId="{A0C8B8C0-E67B-49ED-B10C-A0C9B96003DA}" srcOrd="2" destOrd="0" presId="urn:microsoft.com/office/officeart/2018/2/layout/IconCircleList"/>
    <dgm:cxn modelId="{F1A849D5-996C-4D07-92F6-28016742C188}" type="presParOf" srcId="{6771C791-C33C-4CAD-9241-6931AAA2EF8B}" destId="{D191EC3A-88D5-4AA9-B42A-FF1D3D70B656}" srcOrd="3" destOrd="0" presId="urn:microsoft.com/office/officeart/2018/2/layout/IconCircleList"/>
    <dgm:cxn modelId="{C6130457-20A4-47DD-84CB-1941983F4880}" type="presParOf" srcId="{5A1159DA-A8D5-4D94-B438-AF599E577549}" destId="{FC89A4C9-DD65-4821-87B2-6AD7DE0E97B4}" srcOrd="1" destOrd="0" presId="urn:microsoft.com/office/officeart/2018/2/layout/IconCircleList"/>
    <dgm:cxn modelId="{39E8C07A-7B19-44C2-80B3-141B1D62869B}" type="presParOf" srcId="{5A1159DA-A8D5-4D94-B438-AF599E577549}" destId="{60A5F5B5-4210-4C81-BFB6-D9A53C6ECA24}" srcOrd="2" destOrd="0" presId="urn:microsoft.com/office/officeart/2018/2/layout/IconCircleList"/>
    <dgm:cxn modelId="{D1BFFA65-78A4-45BA-ADDA-906165AA3CF3}" type="presParOf" srcId="{60A5F5B5-4210-4C81-BFB6-D9A53C6ECA24}" destId="{591B6EDE-8132-4951-9815-0A4BC345B6E6}" srcOrd="0" destOrd="0" presId="urn:microsoft.com/office/officeart/2018/2/layout/IconCircleList"/>
    <dgm:cxn modelId="{E313CBAD-F92D-4BAA-B09D-C39738091FA9}" type="presParOf" srcId="{60A5F5B5-4210-4C81-BFB6-D9A53C6ECA24}" destId="{DA723942-25DC-454C-91AC-222E0BF9AA8A}" srcOrd="1" destOrd="0" presId="urn:microsoft.com/office/officeart/2018/2/layout/IconCircleList"/>
    <dgm:cxn modelId="{70887629-A771-4D76-AB56-C46794412644}" type="presParOf" srcId="{60A5F5B5-4210-4C81-BFB6-D9A53C6ECA24}" destId="{966C6155-0A4B-4C66-9168-2BA6C59A88BA}" srcOrd="2" destOrd="0" presId="urn:microsoft.com/office/officeart/2018/2/layout/IconCircleList"/>
    <dgm:cxn modelId="{C7010DC9-5CEE-4278-A850-26B9C2E49FDD}" type="presParOf" srcId="{60A5F5B5-4210-4C81-BFB6-D9A53C6ECA24}" destId="{E28F7B60-F50D-483F-8D40-0EC59A830207}" srcOrd="3" destOrd="0" presId="urn:microsoft.com/office/officeart/2018/2/layout/IconCircleList"/>
    <dgm:cxn modelId="{4FBAA391-4A03-4E74-B579-84403286EB38}" type="presParOf" srcId="{5A1159DA-A8D5-4D94-B438-AF599E577549}" destId="{1754E1F0-3468-4D92-B968-1B11CF043741}" srcOrd="3" destOrd="0" presId="urn:microsoft.com/office/officeart/2018/2/layout/IconCircleList"/>
    <dgm:cxn modelId="{BBA40337-F01D-418D-BF89-7A4133AA2401}" type="presParOf" srcId="{5A1159DA-A8D5-4D94-B438-AF599E577549}" destId="{B8520A95-7EA5-420D-8241-84292F33D1B3}" srcOrd="4" destOrd="0" presId="urn:microsoft.com/office/officeart/2018/2/layout/IconCircleList"/>
    <dgm:cxn modelId="{C7C73084-2A69-4598-8A4D-30B94812AE29}" type="presParOf" srcId="{B8520A95-7EA5-420D-8241-84292F33D1B3}" destId="{0F17D698-84E2-42FF-8526-CDFB2364B494}" srcOrd="0" destOrd="0" presId="urn:microsoft.com/office/officeart/2018/2/layout/IconCircleList"/>
    <dgm:cxn modelId="{8F8E2ED7-7418-411E-B172-DD7169548D4B}" type="presParOf" srcId="{B8520A95-7EA5-420D-8241-84292F33D1B3}" destId="{691B91DD-A761-4910-8B8B-344BC9E192E6}" srcOrd="1" destOrd="0" presId="urn:microsoft.com/office/officeart/2018/2/layout/IconCircleList"/>
    <dgm:cxn modelId="{4AF5C190-8646-46BA-833C-EEAA21152D46}" type="presParOf" srcId="{B8520A95-7EA5-420D-8241-84292F33D1B3}" destId="{F33AE974-E929-4052-BDA4-B4908BD99750}" srcOrd="2" destOrd="0" presId="urn:microsoft.com/office/officeart/2018/2/layout/IconCircleList"/>
    <dgm:cxn modelId="{3A637E9E-8093-4127-9D08-D00B2D6E4A37}" type="presParOf" srcId="{B8520A95-7EA5-420D-8241-84292F33D1B3}" destId="{D12980F2-539D-42EA-BD8B-A306665CBBAC}" srcOrd="3" destOrd="0" presId="urn:microsoft.com/office/officeart/2018/2/layout/IconCircleList"/>
    <dgm:cxn modelId="{B1F4F1CD-F1BC-4B35-85CE-C65D9ECB3DF4}" type="presParOf" srcId="{5A1159DA-A8D5-4D94-B438-AF599E577549}" destId="{24D30C3C-E2AB-43CB-B316-93337389256B}" srcOrd="5" destOrd="0" presId="urn:microsoft.com/office/officeart/2018/2/layout/IconCircleList"/>
    <dgm:cxn modelId="{AA37AF98-F196-4CC5-9C21-47FBE32BDF0D}" type="presParOf" srcId="{5A1159DA-A8D5-4D94-B438-AF599E577549}" destId="{FB05F714-3494-46DD-9F7C-497B79AB0890}" srcOrd="6" destOrd="0" presId="urn:microsoft.com/office/officeart/2018/2/layout/IconCircleList"/>
    <dgm:cxn modelId="{A329EB2C-BF30-4F16-8B1F-473D0E832AC3}" type="presParOf" srcId="{FB05F714-3494-46DD-9F7C-497B79AB0890}" destId="{DC77B0F5-2FAC-457E-B6C1-B485FCE02722}" srcOrd="0" destOrd="0" presId="urn:microsoft.com/office/officeart/2018/2/layout/IconCircleList"/>
    <dgm:cxn modelId="{79CCFCCE-9AC0-42EA-A1E3-2DE1EE7DB218}" type="presParOf" srcId="{FB05F714-3494-46DD-9F7C-497B79AB0890}" destId="{29B800BF-F000-4B31-AC86-5CC8B739A104}" srcOrd="1" destOrd="0" presId="urn:microsoft.com/office/officeart/2018/2/layout/IconCircleList"/>
    <dgm:cxn modelId="{8A26BBE3-BEEF-4341-AB1B-28DF3307DF29}" type="presParOf" srcId="{FB05F714-3494-46DD-9F7C-497B79AB0890}" destId="{1AF5634A-A227-49EA-B7C6-CA3526EBBC41}" srcOrd="2" destOrd="0" presId="urn:microsoft.com/office/officeart/2018/2/layout/IconCircleList"/>
    <dgm:cxn modelId="{4E613C7F-73C7-48FF-BE5D-BBEAA7C20463}" type="presParOf" srcId="{FB05F714-3494-46DD-9F7C-497B79AB0890}" destId="{493B4D13-52F5-4D4B-996C-C4421EAB5B72}" srcOrd="3" destOrd="0" presId="urn:microsoft.com/office/officeart/2018/2/layout/IconCircleList"/>
    <dgm:cxn modelId="{CB64ACD4-3E0D-4374-BDD1-B51DAD0AAF41}" type="presParOf" srcId="{5A1159DA-A8D5-4D94-B438-AF599E577549}" destId="{7366DF12-AEA2-4343-8986-EAC647295E88}" srcOrd="7" destOrd="0" presId="urn:microsoft.com/office/officeart/2018/2/layout/IconCircleList"/>
    <dgm:cxn modelId="{133AB7BC-E972-44F1-92B1-92D98F3EFF9B}" type="presParOf" srcId="{5A1159DA-A8D5-4D94-B438-AF599E577549}" destId="{B5067C79-1A91-4BAB-BFB8-55C92B4AC334}" srcOrd="8" destOrd="0" presId="urn:microsoft.com/office/officeart/2018/2/layout/IconCircleList"/>
    <dgm:cxn modelId="{7FF2FA21-5C79-4349-B680-D575A2B14DD6}" type="presParOf" srcId="{B5067C79-1A91-4BAB-BFB8-55C92B4AC334}" destId="{092AFBE7-55BE-4B46-821C-425BEA806CD6}" srcOrd="0" destOrd="0" presId="urn:microsoft.com/office/officeart/2018/2/layout/IconCircleList"/>
    <dgm:cxn modelId="{DE4E608B-E30E-4D8F-B8C4-483BF98F7E85}" type="presParOf" srcId="{B5067C79-1A91-4BAB-BFB8-55C92B4AC334}" destId="{F60F2ED4-CF1B-443A-9197-873C481F83AE}" srcOrd="1" destOrd="0" presId="urn:microsoft.com/office/officeart/2018/2/layout/IconCircleList"/>
    <dgm:cxn modelId="{AD7819C1-9C41-41B8-8A56-15291B26B141}" type="presParOf" srcId="{B5067C79-1A91-4BAB-BFB8-55C92B4AC334}" destId="{C53F4B5A-6129-4B03-8F2A-06E6E26B224B}" srcOrd="2" destOrd="0" presId="urn:microsoft.com/office/officeart/2018/2/layout/IconCircleList"/>
    <dgm:cxn modelId="{EE611E3C-AAED-4590-B4BC-786A38B9B978}" type="presParOf" srcId="{B5067C79-1A91-4BAB-BFB8-55C92B4AC334}" destId="{36616547-4332-4E83-847B-09849F4FCD5D}" srcOrd="3" destOrd="0" presId="urn:microsoft.com/office/officeart/2018/2/layout/IconCircleList"/>
    <dgm:cxn modelId="{769AD546-223B-434E-8B34-E0650E9BA04F}" type="presParOf" srcId="{5A1159DA-A8D5-4D94-B438-AF599E577549}" destId="{F024AC84-FA2E-4975-B751-CE0204760821}" srcOrd="9" destOrd="0" presId="urn:microsoft.com/office/officeart/2018/2/layout/IconCircleList"/>
    <dgm:cxn modelId="{F14C4133-5C17-4BEB-AF92-F8E3B7D6F43B}" type="presParOf" srcId="{5A1159DA-A8D5-4D94-B438-AF599E577549}" destId="{BD998A28-2842-47D7-8159-3D548DCDF735}" srcOrd="10" destOrd="0" presId="urn:microsoft.com/office/officeart/2018/2/layout/IconCircleList"/>
    <dgm:cxn modelId="{53748805-05C7-452C-939D-526C7C0A60FD}" type="presParOf" srcId="{BD998A28-2842-47D7-8159-3D548DCDF735}" destId="{B023F44C-AC4C-421C-A97E-B5B4121BDB63}" srcOrd="0" destOrd="0" presId="urn:microsoft.com/office/officeart/2018/2/layout/IconCircleList"/>
    <dgm:cxn modelId="{73EF382C-6162-44FC-9A5D-C69FC441FD9B}" type="presParOf" srcId="{BD998A28-2842-47D7-8159-3D548DCDF735}" destId="{E7033B2A-649A-4C07-9F4A-6F7BF6EDE678}" srcOrd="1" destOrd="0" presId="urn:microsoft.com/office/officeart/2018/2/layout/IconCircleList"/>
    <dgm:cxn modelId="{BB12E949-8094-4CF0-AE1F-3F4BA26713CD}" type="presParOf" srcId="{BD998A28-2842-47D7-8159-3D548DCDF735}" destId="{26117542-2172-48CF-992B-589F30B56B5D}" srcOrd="2" destOrd="0" presId="urn:microsoft.com/office/officeart/2018/2/layout/IconCircleList"/>
    <dgm:cxn modelId="{0AA7917A-C0FF-4A7B-97EB-74CE0A9797F9}" type="presParOf" srcId="{BD998A28-2842-47D7-8159-3D548DCDF735}" destId="{4AC55785-159E-4E45-B9B6-49FD88301F3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A7225C-1C4F-4C8E-80B8-597D5938537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D7B0912B-8EEC-4677-9183-D29EAA180772}">
      <dgm:prSet/>
      <dgm:spPr/>
      <dgm:t>
        <a:bodyPr/>
        <a:lstStyle/>
        <a:p>
          <a:r>
            <a:rPr lang="en-US"/>
            <a:t>Connect with Neighboring Municipalities and Regional Organizations </a:t>
          </a:r>
        </a:p>
      </dgm:t>
    </dgm:pt>
    <dgm:pt modelId="{FE6C63BE-A918-4F82-A92C-5C33F4AF3479}" type="parTrans" cxnId="{88ED74C2-2F1B-401A-A039-BABF211B57EE}">
      <dgm:prSet/>
      <dgm:spPr/>
      <dgm:t>
        <a:bodyPr/>
        <a:lstStyle/>
        <a:p>
          <a:endParaRPr lang="en-US"/>
        </a:p>
      </dgm:t>
    </dgm:pt>
    <dgm:pt modelId="{E8E12E39-1344-4D52-96E9-03AB49C87A52}" type="sibTrans" cxnId="{88ED74C2-2F1B-401A-A039-BABF211B57EE}">
      <dgm:prSet/>
      <dgm:spPr/>
      <dgm:t>
        <a:bodyPr/>
        <a:lstStyle/>
        <a:p>
          <a:endParaRPr lang="en-US"/>
        </a:p>
      </dgm:t>
    </dgm:pt>
    <dgm:pt modelId="{A693E49A-6DA3-4EBF-B737-34485F0BDE79}">
      <dgm:prSet/>
      <dgm:spPr/>
      <dgm:t>
        <a:bodyPr/>
        <a:lstStyle/>
        <a:p>
          <a:r>
            <a:rPr lang="en-US"/>
            <a:t>Economic Development that Supports Housing</a:t>
          </a:r>
        </a:p>
      </dgm:t>
    </dgm:pt>
    <dgm:pt modelId="{FD7642E4-14DC-45E7-8353-9E3E2F67DF04}" type="parTrans" cxnId="{39578640-A280-4239-B3D4-70C645AE444E}">
      <dgm:prSet/>
      <dgm:spPr/>
      <dgm:t>
        <a:bodyPr/>
        <a:lstStyle/>
        <a:p>
          <a:endParaRPr lang="en-US"/>
        </a:p>
      </dgm:t>
    </dgm:pt>
    <dgm:pt modelId="{DCF141BC-5612-48F7-943A-587D2FA574B6}" type="sibTrans" cxnId="{39578640-A280-4239-B3D4-70C645AE444E}">
      <dgm:prSet/>
      <dgm:spPr/>
      <dgm:t>
        <a:bodyPr/>
        <a:lstStyle/>
        <a:p>
          <a:endParaRPr lang="en-US"/>
        </a:p>
      </dgm:t>
    </dgm:pt>
    <dgm:pt modelId="{FD5903D8-16D8-4159-B3F0-5A9B8400E0F6}">
      <dgm:prSet/>
      <dgm:spPr/>
      <dgm:t>
        <a:bodyPr/>
        <a:lstStyle/>
        <a:p>
          <a:r>
            <a:rPr lang="en-US"/>
            <a:t>Review Local Land Use Regulations for Housing Opportunities </a:t>
          </a:r>
        </a:p>
      </dgm:t>
    </dgm:pt>
    <dgm:pt modelId="{6F9BE26E-F892-4B97-9DD0-74B5A4C57678}" type="parTrans" cxnId="{0622734C-81EF-4C31-B6B3-05174595E5A8}">
      <dgm:prSet/>
      <dgm:spPr/>
      <dgm:t>
        <a:bodyPr/>
        <a:lstStyle/>
        <a:p>
          <a:endParaRPr lang="en-US"/>
        </a:p>
      </dgm:t>
    </dgm:pt>
    <dgm:pt modelId="{AD9239CB-2EFE-43AD-BCF1-961C6A81BBC7}" type="sibTrans" cxnId="{0622734C-81EF-4C31-B6B3-05174595E5A8}">
      <dgm:prSet/>
      <dgm:spPr/>
      <dgm:t>
        <a:bodyPr/>
        <a:lstStyle/>
        <a:p>
          <a:endParaRPr lang="en-US"/>
        </a:p>
      </dgm:t>
    </dgm:pt>
    <dgm:pt modelId="{CC3A212E-0978-4264-9C3D-44E7A63A2229}">
      <dgm:prSet/>
      <dgm:spPr/>
      <dgm:t>
        <a:bodyPr/>
        <a:lstStyle/>
        <a:p>
          <a:r>
            <a:rPr lang="en-US"/>
            <a:t>Review Opportunities for Municipal Land Acquisition or Infrastructure Financing </a:t>
          </a:r>
        </a:p>
      </dgm:t>
    </dgm:pt>
    <dgm:pt modelId="{2B01FDF2-DF83-470C-8135-C6759DC049C9}" type="parTrans" cxnId="{BBEF0FA8-30D7-4315-BD47-DA16B1AA1B04}">
      <dgm:prSet/>
      <dgm:spPr/>
      <dgm:t>
        <a:bodyPr/>
        <a:lstStyle/>
        <a:p>
          <a:endParaRPr lang="en-US"/>
        </a:p>
      </dgm:t>
    </dgm:pt>
    <dgm:pt modelId="{BD884DC0-6A28-4FF6-9B56-66768CFD1FF5}" type="sibTrans" cxnId="{BBEF0FA8-30D7-4315-BD47-DA16B1AA1B04}">
      <dgm:prSet/>
      <dgm:spPr/>
      <dgm:t>
        <a:bodyPr/>
        <a:lstStyle/>
        <a:p>
          <a:endParaRPr lang="en-US"/>
        </a:p>
      </dgm:t>
    </dgm:pt>
    <dgm:pt modelId="{999EF017-184C-445A-A86B-32E1B8AE318A}">
      <dgm:prSet/>
      <dgm:spPr/>
      <dgm:t>
        <a:bodyPr/>
        <a:lstStyle/>
        <a:p>
          <a:r>
            <a:rPr lang="en-US"/>
            <a:t>Provide Community Education and Engagement Opportunities </a:t>
          </a:r>
        </a:p>
      </dgm:t>
    </dgm:pt>
    <dgm:pt modelId="{15C52F4A-A860-46E8-9862-BB640AE5BB13}" type="parTrans" cxnId="{2D670DFE-7655-496E-A0D0-5A23C0D673C3}">
      <dgm:prSet/>
      <dgm:spPr/>
      <dgm:t>
        <a:bodyPr/>
        <a:lstStyle/>
        <a:p>
          <a:endParaRPr lang="en-US"/>
        </a:p>
      </dgm:t>
    </dgm:pt>
    <dgm:pt modelId="{E65C6586-53AD-4900-8906-5AB95964692C}" type="sibTrans" cxnId="{2D670DFE-7655-496E-A0D0-5A23C0D673C3}">
      <dgm:prSet/>
      <dgm:spPr/>
      <dgm:t>
        <a:bodyPr/>
        <a:lstStyle/>
        <a:p>
          <a:endParaRPr lang="en-US"/>
        </a:p>
      </dgm:t>
    </dgm:pt>
    <dgm:pt modelId="{BB24C082-ACB1-4E0D-886E-2F15659256B9}">
      <dgm:prSet/>
      <dgm:spPr/>
      <dgm:t>
        <a:bodyPr/>
        <a:lstStyle/>
        <a:p>
          <a:r>
            <a:rPr lang="en-US"/>
            <a:t>Update Housing Sections of Local Master Plans </a:t>
          </a:r>
        </a:p>
      </dgm:t>
    </dgm:pt>
    <dgm:pt modelId="{9BA8B769-1899-465F-998E-6F2723F68AEF}" type="parTrans" cxnId="{B21EA25D-662B-4675-A33D-82358685184B}">
      <dgm:prSet/>
      <dgm:spPr/>
      <dgm:t>
        <a:bodyPr/>
        <a:lstStyle/>
        <a:p>
          <a:endParaRPr lang="en-US"/>
        </a:p>
      </dgm:t>
    </dgm:pt>
    <dgm:pt modelId="{E4E83727-C8E6-40C1-A0F0-E5944F82225B}" type="sibTrans" cxnId="{B21EA25D-662B-4675-A33D-82358685184B}">
      <dgm:prSet/>
      <dgm:spPr/>
      <dgm:t>
        <a:bodyPr/>
        <a:lstStyle/>
        <a:p>
          <a:endParaRPr lang="en-US"/>
        </a:p>
      </dgm:t>
    </dgm:pt>
    <dgm:pt modelId="{9B3A1346-648F-4309-A2B4-4C94B3AC5C0C}">
      <dgm:prSet/>
      <dgm:spPr/>
      <dgm:t>
        <a:bodyPr/>
        <a:lstStyle/>
        <a:p>
          <a:r>
            <a:rPr lang="en-US"/>
            <a:t>Create a Local Housing Commission or Advisory Committee </a:t>
          </a:r>
        </a:p>
      </dgm:t>
    </dgm:pt>
    <dgm:pt modelId="{B54EE2B4-26A7-460E-A3F3-5FC4F632FCCB}" type="parTrans" cxnId="{37C2BA70-D0F1-4A86-82D6-5129D2517C78}">
      <dgm:prSet/>
      <dgm:spPr/>
      <dgm:t>
        <a:bodyPr/>
        <a:lstStyle/>
        <a:p>
          <a:endParaRPr lang="en-US"/>
        </a:p>
      </dgm:t>
    </dgm:pt>
    <dgm:pt modelId="{ACDA49C0-D55B-4F5C-9BEF-F2EB944E8D50}" type="sibTrans" cxnId="{37C2BA70-D0F1-4A86-82D6-5129D2517C78}">
      <dgm:prSet/>
      <dgm:spPr/>
      <dgm:t>
        <a:bodyPr/>
        <a:lstStyle/>
        <a:p>
          <a:endParaRPr lang="en-US"/>
        </a:p>
      </dgm:t>
    </dgm:pt>
    <dgm:pt modelId="{264C826E-BED8-4EC2-B591-1C3AD5EB2541}">
      <dgm:prSet/>
      <dgm:spPr/>
      <dgm:t>
        <a:bodyPr/>
        <a:lstStyle/>
        <a:p>
          <a:r>
            <a:rPr lang="en-US"/>
            <a:t>Conduct a Local Housing Needs Analysis </a:t>
          </a:r>
        </a:p>
      </dgm:t>
    </dgm:pt>
    <dgm:pt modelId="{75A9B01D-9C90-4CB3-B4C9-6D236DDB9E53}" type="parTrans" cxnId="{BA706FAB-5AA8-47E1-84CC-B1EB4D2D8A97}">
      <dgm:prSet/>
      <dgm:spPr/>
      <dgm:t>
        <a:bodyPr/>
        <a:lstStyle/>
        <a:p>
          <a:endParaRPr lang="en-US"/>
        </a:p>
      </dgm:t>
    </dgm:pt>
    <dgm:pt modelId="{87630AB6-CAF3-4E76-9C60-C0C1C8CA83C9}" type="sibTrans" cxnId="{BA706FAB-5AA8-47E1-84CC-B1EB4D2D8A97}">
      <dgm:prSet/>
      <dgm:spPr/>
      <dgm:t>
        <a:bodyPr/>
        <a:lstStyle/>
        <a:p>
          <a:endParaRPr lang="en-US"/>
        </a:p>
      </dgm:t>
    </dgm:pt>
    <dgm:pt modelId="{3BE6E470-B2EB-45B2-B27F-F7E80A998C69}" type="pres">
      <dgm:prSet presAssocID="{02A7225C-1C4F-4C8E-80B8-597D5938537C}" presName="vert0" presStyleCnt="0">
        <dgm:presLayoutVars>
          <dgm:dir/>
          <dgm:animOne val="branch"/>
          <dgm:animLvl val="lvl"/>
        </dgm:presLayoutVars>
      </dgm:prSet>
      <dgm:spPr/>
    </dgm:pt>
    <dgm:pt modelId="{8FF70D00-3FAA-4C80-BFA9-1FD8340F527A}" type="pres">
      <dgm:prSet presAssocID="{D7B0912B-8EEC-4677-9183-D29EAA180772}" presName="thickLine" presStyleLbl="alignNode1" presStyleIdx="0" presStyleCnt="8"/>
      <dgm:spPr/>
    </dgm:pt>
    <dgm:pt modelId="{A325A865-1DD5-46E3-B8F2-A10D3997A8CE}" type="pres">
      <dgm:prSet presAssocID="{D7B0912B-8EEC-4677-9183-D29EAA180772}" presName="horz1" presStyleCnt="0"/>
      <dgm:spPr/>
    </dgm:pt>
    <dgm:pt modelId="{5B59608D-3A36-44FA-83F7-8CD451A3D747}" type="pres">
      <dgm:prSet presAssocID="{D7B0912B-8EEC-4677-9183-D29EAA180772}" presName="tx1" presStyleLbl="revTx" presStyleIdx="0" presStyleCnt="8"/>
      <dgm:spPr/>
    </dgm:pt>
    <dgm:pt modelId="{6C579D4E-D416-474D-A6BD-2F857C9F0AC9}" type="pres">
      <dgm:prSet presAssocID="{D7B0912B-8EEC-4677-9183-D29EAA180772}" presName="vert1" presStyleCnt="0"/>
      <dgm:spPr/>
    </dgm:pt>
    <dgm:pt modelId="{B688ACC9-70CE-45C0-9AD6-EE57BAEFF094}" type="pres">
      <dgm:prSet presAssocID="{A693E49A-6DA3-4EBF-B737-34485F0BDE79}" presName="thickLine" presStyleLbl="alignNode1" presStyleIdx="1" presStyleCnt="8"/>
      <dgm:spPr/>
    </dgm:pt>
    <dgm:pt modelId="{E61C7A32-FBBA-4B1B-A1FA-FD2C4379B318}" type="pres">
      <dgm:prSet presAssocID="{A693E49A-6DA3-4EBF-B737-34485F0BDE79}" presName="horz1" presStyleCnt="0"/>
      <dgm:spPr/>
    </dgm:pt>
    <dgm:pt modelId="{BCECCD49-8BA4-4732-91ED-16CD9F40F56A}" type="pres">
      <dgm:prSet presAssocID="{A693E49A-6DA3-4EBF-B737-34485F0BDE79}" presName="tx1" presStyleLbl="revTx" presStyleIdx="1" presStyleCnt="8"/>
      <dgm:spPr/>
    </dgm:pt>
    <dgm:pt modelId="{C8142AD6-52BB-4D15-AEAF-F298BA762BDF}" type="pres">
      <dgm:prSet presAssocID="{A693E49A-6DA3-4EBF-B737-34485F0BDE79}" presName="vert1" presStyleCnt="0"/>
      <dgm:spPr/>
    </dgm:pt>
    <dgm:pt modelId="{DF3B38E0-6022-4296-9F6B-B5A3A3D7B7A0}" type="pres">
      <dgm:prSet presAssocID="{FD5903D8-16D8-4159-B3F0-5A9B8400E0F6}" presName="thickLine" presStyleLbl="alignNode1" presStyleIdx="2" presStyleCnt="8"/>
      <dgm:spPr/>
    </dgm:pt>
    <dgm:pt modelId="{3C1AE6B3-6283-4D75-B9B4-9EEAB9A4352E}" type="pres">
      <dgm:prSet presAssocID="{FD5903D8-16D8-4159-B3F0-5A9B8400E0F6}" presName="horz1" presStyleCnt="0"/>
      <dgm:spPr/>
    </dgm:pt>
    <dgm:pt modelId="{420D3943-3ABE-41FC-A423-3E91A86DF19C}" type="pres">
      <dgm:prSet presAssocID="{FD5903D8-16D8-4159-B3F0-5A9B8400E0F6}" presName="tx1" presStyleLbl="revTx" presStyleIdx="2" presStyleCnt="8"/>
      <dgm:spPr/>
    </dgm:pt>
    <dgm:pt modelId="{BA7D69F9-9415-4C5F-A4F6-631CE79CB2BD}" type="pres">
      <dgm:prSet presAssocID="{FD5903D8-16D8-4159-B3F0-5A9B8400E0F6}" presName="vert1" presStyleCnt="0"/>
      <dgm:spPr/>
    </dgm:pt>
    <dgm:pt modelId="{F706E4F1-FCBE-4EC7-872F-DA75FFD2C358}" type="pres">
      <dgm:prSet presAssocID="{CC3A212E-0978-4264-9C3D-44E7A63A2229}" presName="thickLine" presStyleLbl="alignNode1" presStyleIdx="3" presStyleCnt="8"/>
      <dgm:spPr/>
    </dgm:pt>
    <dgm:pt modelId="{BBB3629F-C970-48E0-A4DA-349CD25570C8}" type="pres">
      <dgm:prSet presAssocID="{CC3A212E-0978-4264-9C3D-44E7A63A2229}" presName="horz1" presStyleCnt="0"/>
      <dgm:spPr/>
    </dgm:pt>
    <dgm:pt modelId="{E957330D-1B3D-4734-9D35-627F9A978274}" type="pres">
      <dgm:prSet presAssocID="{CC3A212E-0978-4264-9C3D-44E7A63A2229}" presName="tx1" presStyleLbl="revTx" presStyleIdx="3" presStyleCnt="8"/>
      <dgm:spPr/>
    </dgm:pt>
    <dgm:pt modelId="{878AB014-69DE-4123-845F-E5C4432BF305}" type="pres">
      <dgm:prSet presAssocID="{CC3A212E-0978-4264-9C3D-44E7A63A2229}" presName="vert1" presStyleCnt="0"/>
      <dgm:spPr/>
    </dgm:pt>
    <dgm:pt modelId="{85D889AF-38F2-485B-B5B0-A6862305ACB9}" type="pres">
      <dgm:prSet presAssocID="{999EF017-184C-445A-A86B-32E1B8AE318A}" presName="thickLine" presStyleLbl="alignNode1" presStyleIdx="4" presStyleCnt="8"/>
      <dgm:spPr/>
    </dgm:pt>
    <dgm:pt modelId="{CD84CC03-00E8-4A44-80D3-099C0D0420A8}" type="pres">
      <dgm:prSet presAssocID="{999EF017-184C-445A-A86B-32E1B8AE318A}" presName="horz1" presStyleCnt="0"/>
      <dgm:spPr/>
    </dgm:pt>
    <dgm:pt modelId="{E41E1540-16F5-471E-B87F-D08DF6E72A34}" type="pres">
      <dgm:prSet presAssocID="{999EF017-184C-445A-A86B-32E1B8AE318A}" presName="tx1" presStyleLbl="revTx" presStyleIdx="4" presStyleCnt="8"/>
      <dgm:spPr/>
    </dgm:pt>
    <dgm:pt modelId="{E938DB20-C6D2-4DD8-A44C-135FAD9DA756}" type="pres">
      <dgm:prSet presAssocID="{999EF017-184C-445A-A86B-32E1B8AE318A}" presName="vert1" presStyleCnt="0"/>
      <dgm:spPr/>
    </dgm:pt>
    <dgm:pt modelId="{D7952C7A-1308-481F-81A1-A63061F6C756}" type="pres">
      <dgm:prSet presAssocID="{BB24C082-ACB1-4E0D-886E-2F15659256B9}" presName="thickLine" presStyleLbl="alignNode1" presStyleIdx="5" presStyleCnt="8"/>
      <dgm:spPr/>
    </dgm:pt>
    <dgm:pt modelId="{329B1917-5746-40CA-B287-B72159AF8CDA}" type="pres">
      <dgm:prSet presAssocID="{BB24C082-ACB1-4E0D-886E-2F15659256B9}" presName="horz1" presStyleCnt="0"/>
      <dgm:spPr/>
    </dgm:pt>
    <dgm:pt modelId="{2A1EAEDE-DB8C-4E11-91C3-66DB170B4E67}" type="pres">
      <dgm:prSet presAssocID="{BB24C082-ACB1-4E0D-886E-2F15659256B9}" presName="tx1" presStyleLbl="revTx" presStyleIdx="5" presStyleCnt="8"/>
      <dgm:spPr/>
    </dgm:pt>
    <dgm:pt modelId="{B3E2A1A8-5CDC-47DC-8CB4-4474DB740710}" type="pres">
      <dgm:prSet presAssocID="{BB24C082-ACB1-4E0D-886E-2F15659256B9}" presName="vert1" presStyleCnt="0"/>
      <dgm:spPr/>
    </dgm:pt>
    <dgm:pt modelId="{C0B8B56A-A7B3-4DA3-8404-814BF5254549}" type="pres">
      <dgm:prSet presAssocID="{9B3A1346-648F-4309-A2B4-4C94B3AC5C0C}" presName="thickLine" presStyleLbl="alignNode1" presStyleIdx="6" presStyleCnt="8"/>
      <dgm:spPr/>
    </dgm:pt>
    <dgm:pt modelId="{549C20E9-DF17-421D-B9FA-7A10D4583CA8}" type="pres">
      <dgm:prSet presAssocID="{9B3A1346-648F-4309-A2B4-4C94B3AC5C0C}" presName="horz1" presStyleCnt="0"/>
      <dgm:spPr/>
    </dgm:pt>
    <dgm:pt modelId="{606AEC7A-DF10-490D-AB79-0DDA830B39B2}" type="pres">
      <dgm:prSet presAssocID="{9B3A1346-648F-4309-A2B4-4C94B3AC5C0C}" presName="tx1" presStyleLbl="revTx" presStyleIdx="6" presStyleCnt="8"/>
      <dgm:spPr/>
    </dgm:pt>
    <dgm:pt modelId="{A1B45119-AFB9-4286-9645-3BDE9098DDBE}" type="pres">
      <dgm:prSet presAssocID="{9B3A1346-648F-4309-A2B4-4C94B3AC5C0C}" presName="vert1" presStyleCnt="0"/>
      <dgm:spPr/>
    </dgm:pt>
    <dgm:pt modelId="{8BDBF730-CECE-4B9F-A0C9-0ED2A43EF431}" type="pres">
      <dgm:prSet presAssocID="{264C826E-BED8-4EC2-B591-1C3AD5EB2541}" presName="thickLine" presStyleLbl="alignNode1" presStyleIdx="7" presStyleCnt="8"/>
      <dgm:spPr/>
    </dgm:pt>
    <dgm:pt modelId="{27690A21-CE18-4031-A194-9CE4E8F51BDE}" type="pres">
      <dgm:prSet presAssocID="{264C826E-BED8-4EC2-B591-1C3AD5EB2541}" presName="horz1" presStyleCnt="0"/>
      <dgm:spPr/>
    </dgm:pt>
    <dgm:pt modelId="{017B1AE8-65B8-435E-8F69-1ADBF6339A27}" type="pres">
      <dgm:prSet presAssocID="{264C826E-BED8-4EC2-B591-1C3AD5EB2541}" presName="tx1" presStyleLbl="revTx" presStyleIdx="7" presStyleCnt="8"/>
      <dgm:spPr/>
    </dgm:pt>
    <dgm:pt modelId="{EF72C5CE-0927-4D25-968F-8386DCEB48CB}" type="pres">
      <dgm:prSet presAssocID="{264C826E-BED8-4EC2-B591-1C3AD5EB2541}" presName="vert1" presStyleCnt="0"/>
      <dgm:spPr/>
    </dgm:pt>
  </dgm:ptLst>
  <dgm:cxnLst>
    <dgm:cxn modelId="{678FE128-9961-4E4B-8479-28647EC3CD2B}" type="presOf" srcId="{CC3A212E-0978-4264-9C3D-44E7A63A2229}" destId="{E957330D-1B3D-4734-9D35-627F9A978274}" srcOrd="0" destOrd="0" presId="urn:microsoft.com/office/officeart/2008/layout/LinedList"/>
    <dgm:cxn modelId="{39578640-A280-4239-B3D4-70C645AE444E}" srcId="{02A7225C-1C4F-4C8E-80B8-597D5938537C}" destId="{A693E49A-6DA3-4EBF-B737-34485F0BDE79}" srcOrd="1" destOrd="0" parTransId="{FD7642E4-14DC-45E7-8353-9E3E2F67DF04}" sibTransId="{DCF141BC-5612-48F7-943A-587D2FA574B6}"/>
    <dgm:cxn modelId="{B21EA25D-662B-4675-A33D-82358685184B}" srcId="{02A7225C-1C4F-4C8E-80B8-597D5938537C}" destId="{BB24C082-ACB1-4E0D-886E-2F15659256B9}" srcOrd="5" destOrd="0" parTransId="{9BA8B769-1899-465F-998E-6F2723F68AEF}" sibTransId="{E4E83727-C8E6-40C1-A0F0-E5944F82225B}"/>
    <dgm:cxn modelId="{4635C744-E6D7-44D0-9202-EC7D18AF1339}" type="presOf" srcId="{9B3A1346-648F-4309-A2B4-4C94B3AC5C0C}" destId="{606AEC7A-DF10-490D-AB79-0DDA830B39B2}" srcOrd="0" destOrd="0" presId="urn:microsoft.com/office/officeart/2008/layout/LinedList"/>
    <dgm:cxn modelId="{0622734C-81EF-4C31-B6B3-05174595E5A8}" srcId="{02A7225C-1C4F-4C8E-80B8-597D5938537C}" destId="{FD5903D8-16D8-4159-B3F0-5A9B8400E0F6}" srcOrd="2" destOrd="0" parTransId="{6F9BE26E-F892-4B97-9DD0-74B5A4C57678}" sibTransId="{AD9239CB-2EFE-43AD-BCF1-961C6A81BBC7}"/>
    <dgm:cxn modelId="{3D40536E-D730-4DF5-8C27-E6CDC74BE0F2}" type="presOf" srcId="{A693E49A-6DA3-4EBF-B737-34485F0BDE79}" destId="{BCECCD49-8BA4-4732-91ED-16CD9F40F56A}" srcOrd="0" destOrd="0" presId="urn:microsoft.com/office/officeart/2008/layout/LinedList"/>
    <dgm:cxn modelId="{37C2BA70-D0F1-4A86-82D6-5129D2517C78}" srcId="{02A7225C-1C4F-4C8E-80B8-597D5938537C}" destId="{9B3A1346-648F-4309-A2B4-4C94B3AC5C0C}" srcOrd="6" destOrd="0" parTransId="{B54EE2B4-26A7-460E-A3F3-5FC4F632FCCB}" sibTransId="{ACDA49C0-D55B-4F5C-9BEF-F2EB944E8D50}"/>
    <dgm:cxn modelId="{B138C992-ED2C-4B4E-B692-8C42BDD4A3FB}" type="presOf" srcId="{FD5903D8-16D8-4159-B3F0-5A9B8400E0F6}" destId="{420D3943-3ABE-41FC-A423-3E91A86DF19C}" srcOrd="0" destOrd="0" presId="urn:microsoft.com/office/officeart/2008/layout/LinedList"/>
    <dgm:cxn modelId="{6E7E3E9B-BA22-4190-BB89-6BB4572AFF98}" type="presOf" srcId="{BB24C082-ACB1-4E0D-886E-2F15659256B9}" destId="{2A1EAEDE-DB8C-4E11-91C3-66DB170B4E67}" srcOrd="0" destOrd="0" presId="urn:microsoft.com/office/officeart/2008/layout/LinedList"/>
    <dgm:cxn modelId="{BB8555A2-45E4-4622-BDD2-CE816FC81A6D}" type="presOf" srcId="{264C826E-BED8-4EC2-B591-1C3AD5EB2541}" destId="{017B1AE8-65B8-435E-8F69-1ADBF6339A27}" srcOrd="0" destOrd="0" presId="urn:microsoft.com/office/officeart/2008/layout/LinedList"/>
    <dgm:cxn modelId="{BBEF0FA8-30D7-4315-BD47-DA16B1AA1B04}" srcId="{02A7225C-1C4F-4C8E-80B8-597D5938537C}" destId="{CC3A212E-0978-4264-9C3D-44E7A63A2229}" srcOrd="3" destOrd="0" parTransId="{2B01FDF2-DF83-470C-8135-C6759DC049C9}" sibTransId="{BD884DC0-6A28-4FF6-9B56-66768CFD1FF5}"/>
    <dgm:cxn modelId="{BA706FAB-5AA8-47E1-84CC-B1EB4D2D8A97}" srcId="{02A7225C-1C4F-4C8E-80B8-597D5938537C}" destId="{264C826E-BED8-4EC2-B591-1C3AD5EB2541}" srcOrd="7" destOrd="0" parTransId="{75A9B01D-9C90-4CB3-B4C9-6D236DDB9E53}" sibTransId="{87630AB6-CAF3-4E76-9C60-C0C1C8CA83C9}"/>
    <dgm:cxn modelId="{DACE30AC-1F9F-48EA-BFB5-C3A08CCA325F}" type="presOf" srcId="{02A7225C-1C4F-4C8E-80B8-597D5938537C}" destId="{3BE6E470-B2EB-45B2-B27F-F7E80A998C69}" srcOrd="0" destOrd="0" presId="urn:microsoft.com/office/officeart/2008/layout/LinedList"/>
    <dgm:cxn modelId="{88ED74C2-2F1B-401A-A039-BABF211B57EE}" srcId="{02A7225C-1C4F-4C8E-80B8-597D5938537C}" destId="{D7B0912B-8EEC-4677-9183-D29EAA180772}" srcOrd="0" destOrd="0" parTransId="{FE6C63BE-A918-4F82-A92C-5C33F4AF3479}" sibTransId="{E8E12E39-1344-4D52-96E9-03AB49C87A52}"/>
    <dgm:cxn modelId="{3FBD2FDC-1317-4840-AC79-825C94144F1A}" type="presOf" srcId="{D7B0912B-8EEC-4677-9183-D29EAA180772}" destId="{5B59608D-3A36-44FA-83F7-8CD451A3D747}" srcOrd="0" destOrd="0" presId="urn:microsoft.com/office/officeart/2008/layout/LinedList"/>
    <dgm:cxn modelId="{595E18F5-4735-4A43-A536-B3E93EE4D1F4}" type="presOf" srcId="{999EF017-184C-445A-A86B-32E1B8AE318A}" destId="{E41E1540-16F5-471E-B87F-D08DF6E72A34}" srcOrd="0" destOrd="0" presId="urn:microsoft.com/office/officeart/2008/layout/LinedList"/>
    <dgm:cxn modelId="{2D670DFE-7655-496E-A0D0-5A23C0D673C3}" srcId="{02A7225C-1C4F-4C8E-80B8-597D5938537C}" destId="{999EF017-184C-445A-A86B-32E1B8AE318A}" srcOrd="4" destOrd="0" parTransId="{15C52F4A-A860-46E8-9862-BB640AE5BB13}" sibTransId="{E65C6586-53AD-4900-8906-5AB95964692C}"/>
    <dgm:cxn modelId="{A4CC6A3B-6F87-4683-A14F-C26D471EE4D6}" type="presParOf" srcId="{3BE6E470-B2EB-45B2-B27F-F7E80A998C69}" destId="{8FF70D00-3FAA-4C80-BFA9-1FD8340F527A}" srcOrd="0" destOrd="0" presId="urn:microsoft.com/office/officeart/2008/layout/LinedList"/>
    <dgm:cxn modelId="{9B56F4F9-2A55-425D-8663-F3F3DBB0D457}" type="presParOf" srcId="{3BE6E470-B2EB-45B2-B27F-F7E80A998C69}" destId="{A325A865-1DD5-46E3-B8F2-A10D3997A8CE}" srcOrd="1" destOrd="0" presId="urn:microsoft.com/office/officeart/2008/layout/LinedList"/>
    <dgm:cxn modelId="{ACF016F1-2BA1-49EE-831B-E58B72D0268F}" type="presParOf" srcId="{A325A865-1DD5-46E3-B8F2-A10D3997A8CE}" destId="{5B59608D-3A36-44FA-83F7-8CD451A3D747}" srcOrd="0" destOrd="0" presId="urn:microsoft.com/office/officeart/2008/layout/LinedList"/>
    <dgm:cxn modelId="{119BC4D5-F3D5-4A48-9B3C-4CAB9511EEDF}" type="presParOf" srcId="{A325A865-1DD5-46E3-B8F2-A10D3997A8CE}" destId="{6C579D4E-D416-474D-A6BD-2F857C9F0AC9}" srcOrd="1" destOrd="0" presId="urn:microsoft.com/office/officeart/2008/layout/LinedList"/>
    <dgm:cxn modelId="{24959970-6F49-4B4D-8DF7-307B61641283}" type="presParOf" srcId="{3BE6E470-B2EB-45B2-B27F-F7E80A998C69}" destId="{B688ACC9-70CE-45C0-9AD6-EE57BAEFF094}" srcOrd="2" destOrd="0" presId="urn:microsoft.com/office/officeart/2008/layout/LinedList"/>
    <dgm:cxn modelId="{0EB16AE4-4ED8-4EC3-B936-A6487F8AE3DB}" type="presParOf" srcId="{3BE6E470-B2EB-45B2-B27F-F7E80A998C69}" destId="{E61C7A32-FBBA-4B1B-A1FA-FD2C4379B318}" srcOrd="3" destOrd="0" presId="urn:microsoft.com/office/officeart/2008/layout/LinedList"/>
    <dgm:cxn modelId="{2A676FD6-0D0E-49FF-A201-81D5B229C280}" type="presParOf" srcId="{E61C7A32-FBBA-4B1B-A1FA-FD2C4379B318}" destId="{BCECCD49-8BA4-4732-91ED-16CD9F40F56A}" srcOrd="0" destOrd="0" presId="urn:microsoft.com/office/officeart/2008/layout/LinedList"/>
    <dgm:cxn modelId="{80FEE464-8835-42FD-B2EB-ED7A28D524A4}" type="presParOf" srcId="{E61C7A32-FBBA-4B1B-A1FA-FD2C4379B318}" destId="{C8142AD6-52BB-4D15-AEAF-F298BA762BDF}" srcOrd="1" destOrd="0" presId="urn:microsoft.com/office/officeart/2008/layout/LinedList"/>
    <dgm:cxn modelId="{3531528F-B916-470A-8E89-7EE39B791F80}" type="presParOf" srcId="{3BE6E470-B2EB-45B2-B27F-F7E80A998C69}" destId="{DF3B38E0-6022-4296-9F6B-B5A3A3D7B7A0}" srcOrd="4" destOrd="0" presId="urn:microsoft.com/office/officeart/2008/layout/LinedList"/>
    <dgm:cxn modelId="{F4961276-2E40-478B-89D2-45BA5D738ECE}" type="presParOf" srcId="{3BE6E470-B2EB-45B2-B27F-F7E80A998C69}" destId="{3C1AE6B3-6283-4D75-B9B4-9EEAB9A4352E}" srcOrd="5" destOrd="0" presId="urn:microsoft.com/office/officeart/2008/layout/LinedList"/>
    <dgm:cxn modelId="{23EA38C7-0695-430B-ABCA-C73931039308}" type="presParOf" srcId="{3C1AE6B3-6283-4D75-B9B4-9EEAB9A4352E}" destId="{420D3943-3ABE-41FC-A423-3E91A86DF19C}" srcOrd="0" destOrd="0" presId="urn:microsoft.com/office/officeart/2008/layout/LinedList"/>
    <dgm:cxn modelId="{7E21745F-E8F1-479B-8174-F6BD16117CB7}" type="presParOf" srcId="{3C1AE6B3-6283-4D75-B9B4-9EEAB9A4352E}" destId="{BA7D69F9-9415-4C5F-A4F6-631CE79CB2BD}" srcOrd="1" destOrd="0" presId="urn:microsoft.com/office/officeart/2008/layout/LinedList"/>
    <dgm:cxn modelId="{B14D0DD5-0720-4818-98DB-F6CCEE51AED4}" type="presParOf" srcId="{3BE6E470-B2EB-45B2-B27F-F7E80A998C69}" destId="{F706E4F1-FCBE-4EC7-872F-DA75FFD2C358}" srcOrd="6" destOrd="0" presId="urn:microsoft.com/office/officeart/2008/layout/LinedList"/>
    <dgm:cxn modelId="{C780F72E-A853-4E8C-A4C8-63CEEA2FC359}" type="presParOf" srcId="{3BE6E470-B2EB-45B2-B27F-F7E80A998C69}" destId="{BBB3629F-C970-48E0-A4DA-349CD25570C8}" srcOrd="7" destOrd="0" presId="urn:microsoft.com/office/officeart/2008/layout/LinedList"/>
    <dgm:cxn modelId="{A8BB0A89-65B6-42A6-B780-8DC958171AE1}" type="presParOf" srcId="{BBB3629F-C970-48E0-A4DA-349CD25570C8}" destId="{E957330D-1B3D-4734-9D35-627F9A978274}" srcOrd="0" destOrd="0" presId="urn:microsoft.com/office/officeart/2008/layout/LinedList"/>
    <dgm:cxn modelId="{DA31AA0A-5CD4-465A-8DDC-5F123256CB12}" type="presParOf" srcId="{BBB3629F-C970-48E0-A4DA-349CD25570C8}" destId="{878AB014-69DE-4123-845F-E5C4432BF305}" srcOrd="1" destOrd="0" presId="urn:microsoft.com/office/officeart/2008/layout/LinedList"/>
    <dgm:cxn modelId="{C2CFA2D1-4D3E-4C07-9FD0-BA88D3C80F2A}" type="presParOf" srcId="{3BE6E470-B2EB-45B2-B27F-F7E80A998C69}" destId="{85D889AF-38F2-485B-B5B0-A6862305ACB9}" srcOrd="8" destOrd="0" presId="urn:microsoft.com/office/officeart/2008/layout/LinedList"/>
    <dgm:cxn modelId="{36DE3A4F-E203-4089-BAB6-042673F8627C}" type="presParOf" srcId="{3BE6E470-B2EB-45B2-B27F-F7E80A998C69}" destId="{CD84CC03-00E8-4A44-80D3-099C0D0420A8}" srcOrd="9" destOrd="0" presId="urn:microsoft.com/office/officeart/2008/layout/LinedList"/>
    <dgm:cxn modelId="{53C16954-BE82-4B09-AD79-7E4F5885BB46}" type="presParOf" srcId="{CD84CC03-00E8-4A44-80D3-099C0D0420A8}" destId="{E41E1540-16F5-471E-B87F-D08DF6E72A34}" srcOrd="0" destOrd="0" presId="urn:microsoft.com/office/officeart/2008/layout/LinedList"/>
    <dgm:cxn modelId="{5E5E457B-18DC-423A-9EBD-578CE2157D17}" type="presParOf" srcId="{CD84CC03-00E8-4A44-80D3-099C0D0420A8}" destId="{E938DB20-C6D2-4DD8-A44C-135FAD9DA756}" srcOrd="1" destOrd="0" presId="urn:microsoft.com/office/officeart/2008/layout/LinedList"/>
    <dgm:cxn modelId="{749C42D8-32D2-4E3D-859A-FD443AC7438E}" type="presParOf" srcId="{3BE6E470-B2EB-45B2-B27F-F7E80A998C69}" destId="{D7952C7A-1308-481F-81A1-A63061F6C756}" srcOrd="10" destOrd="0" presId="urn:microsoft.com/office/officeart/2008/layout/LinedList"/>
    <dgm:cxn modelId="{BFD890EB-BF84-4527-A2DF-9164F3C15DAD}" type="presParOf" srcId="{3BE6E470-B2EB-45B2-B27F-F7E80A998C69}" destId="{329B1917-5746-40CA-B287-B72159AF8CDA}" srcOrd="11" destOrd="0" presId="urn:microsoft.com/office/officeart/2008/layout/LinedList"/>
    <dgm:cxn modelId="{DA22830D-8BAA-452E-8F74-E7E53F42628D}" type="presParOf" srcId="{329B1917-5746-40CA-B287-B72159AF8CDA}" destId="{2A1EAEDE-DB8C-4E11-91C3-66DB170B4E67}" srcOrd="0" destOrd="0" presId="urn:microsoft.com/office/officeart/2008/layout/LinedList"/>
    <dgm:cxn modelId="{DB0381E8-8DE1-43E9-9AA2-60C34F7D854E}" type="presParOf" srcId="{329B1917-5746-40CA-B287-B72159AF8CDA}" destId="{B3E2A1A8-5CDC-47DC-8CB4-4474DB740710}" srcOrd="1" destOrd="0" presId="urn:microsoft.com/office/officeart/2008/layout/LinedList"/>
    <dgm:cxn modelId="{AB01845E-3296-4AE1-A880-3DA6A235DF7A}" type="presParOf" srcId="{3BE6E470-B2EB-45B2-B27F-F7E80A998C69}" destId="{C0B8B56A-A7B3-4DA3-8404-814BF5254549}" srcOrd="12" destOrd="0" presId="urn:microsoft.com/office/officeart/2008/layout/LinedList"/>
    <dgm:cxn modelId="{908450BF-0F1C-497F-AD81-04AF2CA221A5}" type="presParOf" srcId="{3BE6E470-B2EB-45B2-B27F-F7E80A998C69}" destId="{549C20E9-DF17-421D-B9FA-7A10D4583CA8}" srcOrd="13" destOrd="0" presId="urn:microsoft.com/office/officeart/2008/layout/LinedList"/>
    <dgm:cxn modelId="{A2730A33-C7D4-4D8A-9A59-577803EE90C6}" type="presParOf" srcId="{549C20E9-DF17-421D-B9FA-7A10D4583CA8}" destId="{606AEC7A-DF10-490D-AB79-0DDA830B39B2}" srcOrd="0" destOrd="0" presId="urn:microsoft.com/office/officeart/2008/layout/LinedList"/>
    <dgm:cxn modelId="{578F1A15-B785-490B-B0E1-5F219E86BEE7}" type="presParOf" srcId="{549C20E9-DF17-421D-B9FA-7A10D4583CA8}" destId="{A1B45119-AFB9-4286-9645-3BDE9098DDBE}" srcOrd="1" destOrd="0" presId="urn:microsoft.com/office/officeart/2008/layout/LinedList"/>
    <dgm:cxn modelId="{C3DC13BD-1C15-4F21-8408-5B7C309A96CC}" type="presParOf" srcId="{3BE6E470-B2EB-45B2-B27F-F7E80A998C69}" destId="{8BDBF730-CECE-4B9F-A0C9-0ED2A43EF431}" srcOrd="14" destOrd="0" presId="urn:microsoft.com/office/officeart/2008/layout/LinedList"/>
    <dgm:cxn modelId="{DC9308A2-3B6E-4992-BA2F-D0426FDC2CDB}" type="presParOf" srcId="{3BE6E470-B2EB-45B2-B27F-F7E80A998C69}" destId="{27690A21-CE18-4031-A194-9CE4E8F51BDE}" srcOrd="15" destOrd="0" presId="urn:microsoft.com/office/officeart/2008/layout/LinedList"/>
    <dgm:cxn modelId="{1856BFB9-C7C0-487A-BB7C-573CE71F596B}" type="presParOf" srcId="{27690A21-CE18-4031-A194-9CE4E8F51BDE}" destId="{017B1AE8-65B8-435E-8F69-1ADBF6339A27}" srcOrd="0" destOrd="0" presId="urn:microsoft.com/office/officeart/2008/layout/LinedList"/>
    <dgm:cxn modelId="{5FB3C530-7CA5-4E2F-BAD4-EC1A793F850B}" type="presParOf" srcId="{27690A21-CE18-4031-A194-9CE4E8F51BDE}" destId="{EF72C5CE-0927-4D25-968F-8386DCEB48C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31AF1-F63A-4261-BB49-D74708F35FC5}">
      <dsp:nvSpPr>
        <dsp:cNvPr id="0" name=""/>
        <dsp:cNvSpPr/>
      </dsp:nvSpPr>
      <dsp:spPr>
        <a:xfrm>
          <a:off x="0" y="72474"/>
          <a:ext cx="10058399" cy="55165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422400">
            <a:lnSpc>
              <a:spcPct val="90000"/>
            </a:lnSpc>
            <a:spcBef>
              <a:spcPct val="0"/>
            </a:spcBef>
            <a:spcAft>
              <a:spcPct val="35000"/>
            </a:spcAft>
            <a:buNone/>
          </a:pPr>
          <a:r>
            <a:rPr lang="en-US" sz="2300" kern="1200" dirty="0">
              <a:latin typeface="Calibri" panose="020F0502020204030204"/>
              <a:ea typeface="+mn-ea"/>
              <a:cs typeface="+mn-cs"/>
            </a:rPr>
            <a:t>Purpose of an RHNA &amp; Project Overview</a:t>
          </a:r>
        </a:p>
      </dsp:txBody>
      <dsp:txXfrm>
        <a:off x="26930" y="99404"/>
        <a:ext cx="10004539" cy="497795"/>
      </dsp:txXfrm>
    </dsp:sp>
    <dsp:sp modelId="{35C42D40-5833-4439-B81B-89912A12F0D3}">
      <dsp:nvSpPr>
        <dsp:cNvPr id="0" name=""/>
        <dsp:cNvSpPr/>
      </dsp:nvSpPr>
      <dsp:spPr>
        <a:xfrm>
          <a:off x="0" y="690369"/>
          <a:ext cx="10058399" cy="55165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a:ea typeface="+mn-ea"/>
              <a:cs typeface="+mn-cs"/>
            </a:rPr>
            <a:t>Factors Impacting Regional Housing</a:t>
          </a:r>
        </a:p>
      </dsp:txBody>
      <dsp:txXfrm>
        <a:off x="26930" y="717299"/>
        <a:ext cx="10004539" cy="497795"/>
      </dsp:txXfrm>
    </dsp:sp>
    <dsp:sp modelId="{2246190D-7EC3-46BF-8039-4B0B794C7D32}">
      <dsp:nvSpPr>
        <dsp:cNvPr id="0" name=""/>
        <dsp:cNvSpPr/>
      </dsp:nvSpPr>
      <dsp:spPr>
        <a:xfrm>
          <a:off x="0" y="1308264"/>
          <a:ext cx="10058399" cy="551655"/>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latin typeface="Calibri" panose="020F0502020204030204"/>
              <a:ea typeface="+mn-ea"/>
              <a:cs typeface="+mn-cs"/>
            </a:rPr>
            <a:t>The Future of Housing</a:t>
          </a:r>
          <a:endParaRPr lang="en-US" sz="2300" kern="1200"/>
        </a:p>
      </dsp:txBody>
      <dsp:txXfrm>
        <a:off x="26930" y="1335194"/>
        <a:ext cx="10004539" cy="497795"/>
      </dsp:txXfrm>
    </dsp:sp>
    <dsp:sp modelId="{3F6E07BF-0E97-40E5-A704-6E46EDCB4EF7}">
      <dsp:nvSpPr>
        <dsp:cNvPr id="0" name=""/>
        <dsp:cNvSpPr/>
      </dsp:nvSpPr>
      <dsp:spPr>
        <a:xfrm>
          <a:off x="0" y="1926159"/>
          <a:ext cx="10058399" cy="55165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Regional Projections</a:t>
          </a:r>
        </a:p>
      </dsp:txBody>
      <dsp:txXfrm>
        <a:off x="26930" y="1953089"/>
        <a:ext cx="10004539" cy="497795"/>
      </dsp:txXfrm>
    </dsp:sp>
    <dsp:sp modelId="{2782BDA9-D56B-484F-8DBB-C46AA203EE13}">
      <dsp:nvSpPr>
        <dsp:cNvPr id="0" name=""/>
        <dsp:cNvSpPr/>
      </dsp:nvSpPr>
      <dsp:spPr>
        <a:xfrm>
          <a:off x="0" y="2544055"/>
          <a:ext cx="10058399" cy="551655"/>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Opportunity in the Region </a:t>
          </a:r>
        </a:p>
      </dsp:txBody>
      <dsp:txXfrm>
        <a:off x="26930" y="2570985"/>
        <a:ext cx="10004539" cy="497795"/>
      </dsp:txXfrm>
    </dsp:sp>
    <dsp:sp modelId="{233A11CB-3739-4A74-ABD4-0B5686DCA35E}">
      <dsp:nvSpPr>
        <dsp:cNvPr id="0" name=""/>
        <dsp:cNvSpPr/>
      </dsp:nvSpPr>
      <dsp:spPr>
        <a:xfrm>
          <a:off x="0" y="3161950"/>
          <a:ext cx="10058399" cy="55165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Next Steps &amp; Q&amp;A</a:t>
          </a:r>
        </a:p>
      </dsp:txBody>
      <dsp:txXfrm>
        <a:off x="26930" y="3188880"/>
        <a:ext cx="10004539" cy="497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96E8C-E7E8-4B3E-B0CD-9B4C098E1BFE}">
      <dsp:nvSpPr>
        <dsp:cNvPr id="0" name=""/>
        <dsp:cNvSpPr/>
      </dsp:nvSpPr>
      <dsp:spPr>
        <a:xfrm>
          <a:off x="823658" y="1029419"/>
          <a:ext cx="715078" cy="7150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FD1135-07F2-4191-A524-5AE1DC20C661}">
      <dsp:nvSpPr>
        <dsp:cNvPr id="0" name=""/>
        <dsp:cNvSpPr/>
      </dsp:nvSpPr>
      <dsp:spPr>
        <a:xfrm>
          <a:off x="1732" y="2039361"/>
          <a:ext cx="2358931" cy="95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US" sz="2800" b="1" kern="1200" dirty="0">
              <a:solidFill>
                <a:schemeClr val="tx2">
                  <a:lumMod val="50000"/>
                </a:schemeClr>
              </a:solidFill>
              <a:latin typeface="Calibri" panose="020F0502020204030204"/>
              <a:ea typeface="+mn-ea"/>
              <a:cs typeface="+mn-cs"/>
            </a:rPr>
            <a:t>Statewide</a:t>
          </a:r>
          <a:r>
            <a:rPr lang="en-US" sz="1800" kern="1200" dirty="0">
              <a:solidFill>
                <a:schemeClr val="tx2">
                  <a:lumMod val="50000"/>
                </a:schemeClr>
              </a:solidFill>
            </a:rPr>
            <a:t> </a:t>
          </a:r>
          <a:r>
            <a:rPr lang="en-US" sz="2800" b="1" kern="1200" dirty="0">
              <a:solidFill>
                <a:schemeClr val="tx2">
                  <a:lumMod val="50000"/>
                </a:schemeClr>
              </a:solidFill>
              <a:latin typeface="Calibri" panose="020F0502020204030204"/>
              <a:ea typeface="+mn-ea"/>
              <a:cs typeface="+mn-cs"/>
            </a:rPr>
            <a:t>Coordination</a:t>
          </a:r>
          <a:r>
            <a:rPr lang="en-US" sz="1800" kern="1200" dirty="0">
              <a:solidFill>
                <a:schemeClr val="tx2">
                  <a:lumMod val="50000"/>
                </a:schemeClr>
              </a:solidFill>
            </a:rPr>
            <a:t> </a:t>
          </a:r>
        </a:p>
      </dsp:txBody>
      <dsp:txXfrm>
        <a:off x="1732" y="2039361"/>
        <a:ext cx="2358931" cy="954578"/>
      </dsp:txXfrm>
    </dsp:sp>
    <dsp:sp modelId="{2D84D186-2CE5-4B50-B17E-4C3B89EE8487}">
      <dsp:nvSpPr>
        <dsp:cNvPr id="0" name=""/>
        <dsp:cNvSpPr/>
      </dsp:nvSpPr>
      <dsp:spPr>
        <a:xfrm>
          <a:off x="3461192" y="1029419"/>
          <a:ext cx="715078" cy="7150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4E2535-C4DB-4167-8855-1D906BF8C05A}">
      <dsp:nvSpPr>
        <dsp:cNvPr id="0" name=""/>
        <dsp:cNvSpPr/>
      </dsp:nvSpPr>
      <dsp:spPr>
        <a:xfrm>
          <a:off x="2638749" y="2039361"/>
          <a:ext cx="2359964" cy="95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US" sz="2800" b="1" kern="1200" dirty="0">
              <a:solidFill>
                <a:schemeClr val="tx2">
                  <a:lumMod val="50000"/>
                </a:schemeClr>
              </a:solidFill>
            </a:rPr>
            <a:t>6 Surveys</a:t>
          </a:r>
        </a:p>
        <a:p>
          <a:pPr marL="0" lvl="0" indent="0" algn="ctr" defTabSz="1244600">
            <a:lnSpc>
              <a:spcPct val="100000"/>
            </a:lnSpc>
            <a:spcBef>
              <a:spcPct val="0"/>
            </a:spcBef>
            <a:spcAft>
              <a:spcPts val="0"/>
            </a:spcAft>
            <a:buNone/>
          </a:pPr>
          <a:r>
            <a:rPr lang="en-US" sz="1400" b="1" kern="1200" dirty="0">
              <a:solidFill>
                <a:schemeClr val="tx2">
                  <a:lumMod val="50000"/>
                </a:schemeClr>
              </a:solidFill>
            </a:rPr>
            <a:t>Community Survey</a:t>
          </a:r>
        </a:p>
        <a:p>
          <a:pPr marL="0" lvl="0" indent="0" algn="ctr" defTabSz="1244600">
            <a:lnSpc>
              <a:spcPct val="100000"/>
            </a:lnSpc>
            <a:spcBef>
              <a:spcPct val="0"/>
            </a:spcBef>
            <a:spcAft>
              <a:spcPts val="0"/>
            </a:spcAft>
            <a:buNone/>
          </a:pPr>
          <a:r>
            <a:rPr lang="en-US" sz="1400" b="1" kern="1200" dirty="0">
              <a:solidFill>
                <a:schemeClr val="tx2">
                  <a:lumMod val="50000"/>
                </a:schemeClr>
              </a:solidFill>
            </a:rPr>
            <a:t>Employer Survey</a:t>
          </a:r>
        </a:p>
        <a:p>
          <a:pPr marL="0" lvl="0" indent="0" algn="ctr" defTabSz="1244600">
            <a:lnSpc>
              <a:spcPct val="100000"/>
            </a:lnSpc>
            <a:spcBef>
              <a:spcPct val="0"/>
            </a:spcBef>
            <a:spcAft>
              <a:spcPts val="0"/>
            </a:spcAft>
            <a:buNone/>
          </a:pPr>
          <a:r>
            <a:rPr lang="en-US" sz="1400" b="1" kern="1200" dirty="0">
              <a:solidFill>
                <a:schemeClr val="tx2">
                  <a:lumMod val="50000"/>
                </a:schemeClr>
              </a:solidFill>
            </a:rPr>
            <a:t>Municipal Questionnaire</a:t>
          </a:r>
        </a:p>
        <a:p>
          <a:pPr marL="0" lvl="0" indent="0" algn="ctr" defTabSz="1244600">
            <a:lnSpc>
              <a:spcPct val="100000"/>
            </a:lnSpc>
            <a:spcBef>
              <a:spcPct val="0"/>
            </a:spcBef>
            <a:spcAft>
              <a:spcPts val="0"/>
            </a:spcAft>
            <a:buNone/>
          </a:pPr>
          <a:r>
            <a:rPr lang="en-US" sz="1400" b="1" kern="1200" dirty="0">
              <a:solidFill>
                <a:schemeClr val="tx2">
                  <a:lumMod val="50000"/>
                </a:schemeClr>
              </a:solidFill>
            </a:rPr>
            <a:t>NH Realtors Survey</a:t>
          </a:r>
        </a:p>
        <a:p>
          <a:pPr marL="0" lvl="0" indent="0" algn="ctr" defTabSz="1244600">
            <a:lnSpc>
              <a:spcPct val="100000"/>
            </a:lnSpc>
            <a:spcBef>
              <a:spcPct val="0"/>
            </a:spcBef>
            <a:spcAft>
              <a:spcPts val="0"/>
            </a:spcAft>
            <a:buNone/>
          </a:pPr>
          <a:r>
            <a:rPr lang="en-US" sz="1400" b="1" kern="1200" dirty="0">
              <a:solidFill>
                <a:schemeClr val="tx2">
                  <a:lumMod val="50000"/>
                </a:schemeClr>
              </a:solidFill>
            </a:rPr>
            <a:t>Social Service Provider Survey</a:t>
          </a:r>
        </a:p>
        <a:p>
          <a:pPr marL="0" lvl="0" indent="0" algn="ctr" defTabSz="1244600">
            <a:lnSpc>
              <a:spcPct val="100000"/>
            </a:lnSpc>
            <a:spcBef>
              <a:spcPct val="0"/>
            </a:spcBef>
            <a:spcAft>
              <a:spcPts val="0"/>
            </a:spcAft>
            <a:buNone/>
          </a:pPr>
          <a:r>
            <a:rPr lang="en-US" sz="1400" b="1" kern="1200" dirty="0">
              <a:solidFill>
                <a:schemeClr val="tx2">
                  <a:lumMod val="50000"/>
                </a:schemeClr>
              </a:solidFill>
            </a:rPr>
            <a:t>Landlord &amp; Property Manager</a:t>
          </a:r>
        </a:p>
        <a:p>
          <a:pPr marL="0" lvl="0" indent="0" algn="ctr" defTabSz="1244600">
            <a:lnSpc>
              <a:spcPct val="100000"/>
            </a:lnSpc>
            <a:spcBef>
              <a:spcPct val="0"/>
            </a:spcBef>
            <a:spcAft>
              <a:spcPct val="35000"/>
            </a:spcAft>
            <a:buNone/>
          </a:pPr>
          <a:r>
            <a:rPr lang="en-US" sz="2800" b="1" kern="1200" dirty="0">
              <a:solidFill>
                <a:schemeClr val="tx2">
                  <a:lumMod val="50000"/>
                </a:schemeClr>
              </a:solidFill>
            </a:rPr>
            <a:t> </a:t>
          </a:r>
        </a:p>
      </dsp:txBody>
      <dsp:txXfrm>
        <a:off x="2638749" y="2039361"/>
        <a:ext cx="2359964" cy="954578"/>
      </dsp:txXfrm>
    </dsp:sp>
    <dsp:sp modelId="{12AB6592-3A74-4B77-AAB2-07690CC6DA7D}">
      <dsp:nvSpPr>
        <dsp:cNvPr id="0" name=""/>
        <dsp:cNvSpPr/>
      </dsp:nvSpPr>
      <dsp:spPr>
        <a:xfrm>
          <a:off x="5895445" y="1029419"/>
          <a:ext cx="715078" cy="7150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197831-2EFE-4DC1-817D-0062FA4DB2ED}">
      <dsp:nvSpPr>
        <dsp:cNvPr id="0" name=""/>
        <dsp:cNvSpPr/>
      </dsp:nvSpPr>
      <dsp:spPr>
        <a:xfrm>
          <a:off x="5276799" y="2039361"/>
          <a:ext cx="1952369" cy="95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US" sz="2800" b="1" kern="1200" dirty="0">
              <a:solidFill>
                <a:schemeClr val="tx2">
                  <a:lumMod val="50000"/>
                </a:schemeClr>
              </a:solidFill>
              <a:latin typeface="Calibri" panose="020F0502020204030204"/>
              <a:ea typeface="+mn-ea"/>
              <a:cs typeface="+mn-cs"/>
            </a:rPr>
            <a:t>Community Events &amp; Forums </a:t>
          </a:r>
        </a:p>
      </dsp:txBody>
      <dsp:txXfrm>
        <a:off x="5276799" y="2039361"/>
        <a:ext cx="1952369" cy="954578"/>
      </dsp:txXfrm>
    </dsp:sp>
    <dsp:sp modelId="{916A1D82-8D87-41A0-BEEC-A8AE2A6CBFEC}">
      <dsp:nvSpPr>
        <dsp:cNvPr id="0" name=""/>
        <dsp:cNvSpPr/>
      </dsp:nvSpPr>
      <dsp:spPr>
        <a:xfrm>
          <a:off x="8424422" y="1029419"/>
          <a:ext cx="715078" cy="7150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FDE27C-CC55-47D2-B69D-0866DB1553F1}">
      <dsp:nvSpPr>
        <dsp:cNvPr id="0" name=""/>
        <dsp:cNvSpPr/>
      </dsp:nvSpPr>
      <dsp:spPr>
        <a:xfrm>
          <a:off x="7507255" y="2039361"/>
          <a:ext cx="2549412" cy="95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US" sz="2800" b="1" kern="1200" dirty="0">
              <a:solidFill>
                <a:schemeClr val="tx2">
                  <a:lumMod val="50000"/>
                </a:schemeClr>
              </a:solidFill>
              <a:latin typeface="Calibri" panose="020F0502020204030204"/>
              <a:ea typeface="+mn-ea"/>
              <a:cs typeface="+mn-cs"/>
            </a:rPr>
            <a:t>Additional Regional &amp; Statewide Outreach</a:t>
          </a:r>
        </a:p>
      </dsp:txBody>
      <dsp:txXfrm>
        <a:off x="7507255" y="2039361"/>
        <a:ext cx="2549412" cy="9545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14BFF-DBFB-49A9-9E14-A535FF550A27}">
      <dsp:nvSpPr>
        <dsp:cNvPr id="0" name=""/>
        <dsp:cNvSpPr/>
      </dsp:nvSpPr>
      <dsp:spPr>
        <a:xfrm>
          <a:off x="3233" y="609716"/>
          <a:ext cx="2565499" cy="1539299"/>
        </a:xfrm>
        <a:prstGeom prst="rect">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Regional population is increasing. </a:t>
          </a:r>
        </a:p>
      </dsp:txBody>
      <dsp:txXfrm>
        <a:off x="3233" y="609716"/>
        <a:ext cx="2565499" cy="1539299"/>
      </dsp:txXfrm>
    </dsp:sp>
    <dsp:sp modelId="{5E772F62-48BB-4A29-B543-E012942C6EAC}">
      <dsp:nvSpPr>
        <dsp:cNvPr id="0" name=""/>
        <dsp:cNvSpPr/>
      </dsp:nvSpPr>
      <dsp:spPr>
        <a:xfrm>
          <a:off x="2825283" y="609716"/>
          <a:ext cx="2565499" cy="1539299"/>
        </a:xfrm>
        <a:prstGeom prst="rect">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Regional population is aging. </a:t>
          </a:r>
        </a:p>
      </dsp:txBody>
      <dsp:txXfrm>
        <a:off x="2825283" y="609716"/>
        <a:ext cx="2565499" cy="1539299"/>
      </dsp:txXfrm>
    </dsp:sp>
    <dsp:sp modelId="{72221E52-639A-4CBE-921E-DCD2D8336807}">
      <dsp:nvSpPr>
        <dsp:cNvPr id="0" name=""/>
        <dsp:cNvSpPr/>
      </dsp:nvSpPr>
      <dsp:spPr>
        <a:xfrm>
          <a:off x="5647332" y="609716"/>
          <a:ext cx="2565499" cy="1539299"/>
        </a:xfrm>
        <a:prstGeom prst="rect">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Housing Production has slowed. </a:t>
          </a:r>
        </a:p>
      </dsp:txBody>
      <dsp:txXfrm>
        <a:off x="5647332" y="609716"/>
        <a:ext cx="2565499" cy="1539299"/>
      </dsp:txXfrm>
    </dsp:sp>
    <dsp:sp modelId="{E4548A4C-BC96-402F-AF60-6B4FE2EA6FA3}">
      <dsp:nvSpPr>
        <dsp:cNvPr id="0" name=""/>
        <dsp:cNvSpPr/>
      </dsp:nvSpPr>
      <dsp:spPr>
        <a:xfrm>
          <a:off x="8469381" y="609716"/>
          <a:ext cx="2565499" cy="1539299"/>
        </a:xfrm>
        <a:prstGeom prst="rect">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rgbClr val="FFFFFF"/>
              </a:solidFill>
            </a:rPr>
            <a:t>Cost of housing is increasing.</a:t>
          </a:r>
          <a:endParaRPr lang="en-US" sz="2300" kern="1200" dirty="0"/>
        </a:p>
      </dsp:txBody>
      <dsp:txXfrm>
        <a:off x="8469381" y="609716"/>
        <a:ext cx="2565499" cy="1539299"/>
      </dsp:txXfrm>
    </dsp:sp>
    <dsp:sp modelId="{BBD142D5-C4A4-4DC6-A3B9-264605F6849F}">
      <dsp:nvSpPr>
        <dsp:cNvPr id="0" name=""/>
        <dsp:cNvSpPr/>
      </dsp:nvSpPr>
      <dsp:spPr>
        <a:xfrm>
          <a:off x="1414258" y="2405566"/>
          <a:ext cx="2565499" cy="1539299"/>
        </a:xfrm>
        <a:prstGeom prst="rect">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rgbClr val="FFFFFF"/>
              </a:solidFill>
            </a:rPr>
            <a:t>Employment trends &amp; in-migration are changing the market.</a:t>
          </a:r>
          <a:endParaRPr lang="en-US" sz="2300" kern="1200" dirty="0"/>
        </a:p>
      </dsp:txBody>
      <dsp:txXfrm>
        <a:off x="1414258" y="2405566"/>
        <a:ext cx="2565499" cy="1539299"/>
      </dsp:txXfrm>
    </dsp:sp>
    <dsp:sp modelId="{AAC3E492-9542-4CA6-A7B8-78174930F6D0}">
      <dsp:nvSpPr>
        <dsp:cNvPr id="0" name=""/>
        <dsp:cNvSpPr/>
      </dsp:nvSpPr>
      <dsp:spPr>
        <a:xfrm>
          <a:off x="4236307" y="2405566"/>
          <a:ext cx="2565499" cy="1539299"/>
        </a:xfrm>
        <a:prstGeom prst="rect">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rgbClr val="FFFFFF"/>
              </a:solidFill>
            </a:rPr>
            <a:t>Current housing stock does not meet the needs of our communities.</a:t>
          </a:r>
          <a:endParaRPr lang="en-US" sz="2300" kern="1200" dirty="0"/>
        </a:p>
      </dsp:txBody>
      <dsp:txXfrm>
        <a:off x="4236307" y="2405566"/>
        <a:ext cx="2565499" cy="1539299"/>
      </dsp:txXfrm>
    </dsp:sp>
    <dsp:sp modelId="{4F19AF0A-0003-4452-8FED-F224C94E47FC}">
      <dsp:nvSpPr>
        <dsp:cNvPr id="0" name=""/>
        <dsp:cNvSpPr/>
      </dsp:nvSpPr>
      <dsp:spPr>
        <a:xfrm>
          <a:off x="7058357" y="2405566"/>
          <a:ext cx="2565499" cy="1539299"/>
        </a:xfrm>
        <a:prstGeom prst="rect">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rgbClr val="FFFFFF"/>
              </a:solidFill>
            </a:rPr>
            <a:t>Income has lagged as housing prices continue to increase.</a:t>
          </a:r>
          <a:endParaRPr lang="en-US" sz="2300" kern="1200" dirty="0"/>
        </a:p>
      </dsp:txBody>
      <dsp:txXfrm>
        <a:off x="7058357" y="2405566"/>
        <a:ext cx="2565499" cy="15392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5DBDE-511B-4857-8BBF-9203449C53D9}">
      <dsp:nvSpPr>
        <dsp:cNvPr id="0" name=""/>
        <dsp:cNvSpPr/>
      </dsp:nvSpPr>
      <dsp:spPr>
        <a:xfrm>
          <a:off x="344932" y="759090"/>
          <a:ext cx="812133" cy="81213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32FAB0-CD74-493A-929F-2AD8454E0D8B}">
      <dsp:nvSpPr>
        <dsp:cNvPr id="0" name=""/>
        <dsp:cNvSpPr/>
      </dsp:nvSpPr>
      <dsp:spPr>
        <a:xfrm>
          <a:off x="515480" y="929638"/>
          <a:ext cx="471037" cy="4710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91EC3A-88D5-4AA9-B42A-FF1D3D70B656}">
      <dsp:nvSpPr>
        <dsp:cNvPr id="0" name=""/>
        <dsp:cNvSpPr/>
      </dsp:nvSpPr>
      <dsp:spPr>
        <a:xfrm>
          <a:off x="1331094" y="759090"/>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Planning for housing (Infrastructure &amp; Land Use)</a:t>
          </a:r>
        </a:p>
      </dsp:txBody>
      <dsp:txXfrm>
        <a:off x="1331094" y="759090"/>
        <a:ext cx="1914313" cy="812133"/>
      </dsp:txXfrm>
    </dsp:sp>
    <dsp:sp modelId="{591B6EDE-8132-4951-9815-0A4BC345B6E6}">
      <dsp:nvSpPr>
        <dsp:cNvPr id="0" name=""/>
        <dsp:cNvSpPr/>
      </dsp:nvSpPr>
      <dsp:spPr>
        <a:xfrm>
          <a:off x="3578962" y="759090"/>
          <a:ext cx="812133" cy="81213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723942-25DC-454C-91AC-222E0BF9AA8A}">
      <dsp:nvSpPr>
        <dsp:cNvPr id="0" name=""/>
        <dsp:cNvSpPr/>
      </dsp:nvSpPr>
      <dsp:spPr>
        <a:xfrm>
          <a:off x="3749510" y="929638"/>
          <a:ext cx="471037" cy="4710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8F7B60-F50D-483F-8D40-0EC59A830207}">
      <dsp:nvSpPr>
        <dsp:cNvPr id="0" name=""/>
        <dsp:cNvSpPr/>
      </dsp:nvSpPr>
      <dsp:spPr>
        <a:xfrm>
          <a:off x="4565123" y="759090"/>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Covid-19 Pandemic</a:t>
          </a:r>
        </a:p>
      </dsp:txBody>
      <dsp:txXfrm>
        <a:off x="4565123" y="759090"/>
        <a:ext cx="1914313" cy="812133"/>
      </dsp:txXfrm>
    </dsp:sp>
    <dsp:sp modelId="{0F17D698-84E2-42FF-8526-CDFB2364B494}">
      <dsp:nvSpPr>
        <dsp:cNvPr id="0" name=""/>
        <dsp:cNvSpPr/>
      </dsp:nvSpPr>
      <dsp:spPr>
        <a:xfrm>
          <a:off x="6812992" y="759090"/>
          <a:ext cx="812133" cy="81213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1B91DD-A761-4910-8B8B-344BC9E192E6}">
      <dsp:nvSpPr>
        <dsp:cNvPr id="0" name=""/>
        <dsp:cNvSpPr/>
      </dsp:nvSpPr>
      <dsp:spPr>
        <a:xfrm>
          <a:off x="6983540" y="929638"/>
          <a:ext cx="471037" cy="4710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2980F2-539D-42EA-BD8B-A306665CBBAC}">
      <dsp:nvSpPr>
        <dsp:cNvPr id="0" name=""/>
        <dsp:cNvSpPr/>
      </dsp:nvSpPr>
      <dsp:spPr>
        <a:xfrm>
          <a:off x="7799153" y="759090"/>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Climate Change</a:t>
          </a:r>
        </a:p>
      </dsp:txBody>
      <dsp:txXfrm>
        <a:off x="7799153" y="759090"/>
        <a:ext cx="1914313" cy="812133"/>
      </dsp:txXfrm>
    </dsp:sp>
    <dsp:sp modelId="{DC77B0F5-2FAC-457E-B6C1-B485FCE02722}">
      <dsp:nvSpPr>
        <dsp:cNvPr id="0" name=""/>
        <dsp:cNvSpPr/>
      </dsp:nvSpPr>
      <dsp:spPr>
        <a:xfrm>
          <a:off x="344932" y="2214856"/>
          <a:ext cx="812133" cy="81213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B800BF-F000-4B31-AC86-5CC8B739A104}">
      <dsp:nvSpPr>
        <dsp:cNvPr id="0" name=""/>
        <dsp:cNvSpPr/>
      </dsp:nvSpPr>
      <dsp:spPr>
        <a:xfrm>
          <a:off x="515480" y="2385404"/>
          <a:ext cx="471037" cy="4710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3B4D13-52F5-4D4B-996C-C4421EAB5B72}">
      <dsp:nvSpPr>
        <dsp:cNvPr id="0" name=""/>
        <dsp:cNvSpPr/>
      </dsp:nvSpPr>
      <dsp:spPr>
        <a:xfrm>
          <a:off x="1331094" y="2214856"/>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The Economy </a:t>
          </a:r>
        </a:p>
      </dsp:txBody>
      <dsp:txXfrm>
        <a:off x="1331094" y="2214856"/>
        <a:ext cx="1914313" cy="812133"/>
      </dsp:txXfrm>
    </dsp:sp>
    <dsp:sp modelId="{092AFBE7-55BE-4B46-821C-425BEA806CD6}">
      <dsp:nvSpPr>
        <dsp:cNvPr id="0" name=""/>
        <dsp:cNvSpPr/>
      </dsp:nvSpPr>
      <dsp:spPr>
        <a:xfrm>
          <a:off x="3578962" y="2214856"/>
          <a:ext cx="812133" cy="812133"/>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0F2ED4-CF1B-443A-9197-873C481F83AE}">
      <dsp:nvSpPr>
        <dsp:cNvPr id="0" name=""/>
        <dsp:cNvSpPr/>
      </dsp:nvSpPr>
      <dsp:spPr>
        <a:xfrm>
          <a:off x="3749510" y="2385404"/>
          <a:ext cx="471037" cy="47103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616547-4332-4E83-847B-09849F4FCD5D}">
      <dsp:nvSpPr>
        <dsp:cNvPr id="0" name=""/>
        <dsp:cNvSpPr/>
      </dsp:nvSpPr>
      <dsp:spPr>
        <a:xfrm>
          <a:off x="4565123" y="2214856"/>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Construction Costs </a:t>
          </a:r>
        </a:p>
      </dsp:txBody>
      <dsp:txXfrm>
        <a:off x="4565123" y="2214856"/>
        <a:ext cx="1914313" cy="812133"/>
      </dsp:txXfrm>
    </dsp:sp>
    <dsp:sp modelId="{B023F44C-AC4C-421C-A97E-B5B4121BDB63}">
      <dsp:nvSpPr>
        <dsp:cNvPr id="0" name=""/>
        <dsp:cNvSpPr/>
      </dsp:nvSpPr>
      <dsp:spPr>
        <a:xfrm>
          <a:off x="6812992" y="2214856"/>
          <a:ext cx="812133" cy="81213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033B2A-649A-4C07-9F4A-6F7BF6EDE678}">
      <dsp:nvSpPr>
        <dsp:cNvPr id="0" name=""/>
        <dsp:cNvSpPr/>
      </dsp:nvSpPr>
      <dsp:spPr>
        <a:xfrm>
          <a:off x="6983540" y="2385404"/>
          <a:ext cx="471037" cy="47103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C55785-159E-4E45-B9B6-49FD88301F31}">
      <dsp:nvSpPr>
        <dsp:cNvPr id="0" name=""/>
        <dsp:cNvSpPr/>
      </dsp:nvSpPr>
      <dsp:spPr>
        <a:xfrm>
          <a:off x="7799153" y="2214856"/>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Short-term Rentals</a:t>
          </a:r>
        </a:p>
      </dsp:txBody>
      <dsp:txXfrm>
        <a:off x="7799153" y="2214856"/>
        <a:ext cx="1914313" cy="8121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70D00-3FAA-4C80-BFA9-1FD8340F527A}">
      <dsp:nvSpPr>
        <dsp:cNvPr id="0" name=""/>
        <dsp:cNvSpPr/>
      </dsp:nvSpPr>
      <dsp:spPr>
        <a:xfrm>
          <a:off x="0" y="0"/>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59608D-3A36-44FA-83F7-8CD451A3D747}">
      <dsp:nvSpPr>
        <dsp:cNvPr id="0" name=""/>
        <dsp:cNvSpPr/>
      </dsp:nvSpPr>
      <dsp:spPr>
        <a:xfrm>
          <a:off x="0" y="0"/>
          <a:ext cx="10058399" cy="50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Connect with Neighboring Municipalities and Regional Organizations </a:t>
          </a:r>
        </a:p>
      </dsp:txBody>
      <dsp:txXfrm>
        <a:off x="0" y="0"/>
        <a:ext cx="10058399" cy="502920"/>
      </dsp:txXfrm>
    </dsp:sp>
    <dsp:sp modelId="{B688ACC9-70CE-45C0-9AD6-EE57BAEFF094}">
      <dsp:nvSpPr>
        <dsp:cNvPr id="0" name=""/>
        <dsp:cNvSpPr/>
      </dsp:nvSpPr>
      <dsp:spPr>
        <a:xfrm>
          <a:off x="0" y="502920"/>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ECCD49-8BA4-4732-91ED-16CD9F40F56A}">
      <dsp:nvSpPr>
        <dsp:cNvPr id="0" name=""/>
        <dsp:cNvSpPr/>
      </dsp:nvSpPr>
      <dsp:spPr>
        <a:xfrm>
          <a:off x="0" y="502920"/>
          <a:ext cx="10058399" cy="50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Economic Development that Supports Housing</a:t>
          </a:r>
        </a:p>
      </dsp:txBody>
      <dsp:txXfrm>
        <a:off x="0" y="502920"/>
        <a:ext cx="10058399" cy="502920"/>
      </dsp:txXfrm>
    </dsp:sp>
    <dsp:sp modelId="{DF3B38E0-6022-4296-9F6B-B5A3A3D7B7A0}">
      <dsp:nvSpPr>
        <dsp:cNvPr id="0" name=""/>
        <dsp:cNvSpPr/>
      </dsp:nvSpPr>
      <dsp:spPr>
        <a:xfrm>
          <a:off x="0" y="1005840"/>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0D3943-3ABE-41FC-A423-3E91A86DF19C}">
      <dsp:nvSpPr>
        <dsp:cNvPr id="0" name=""/>
        <dsp:cNvSpPr/>
      </dsp:nvSpPr>
      <dsp:spPr>
        <a:xfrm>
          <a:off x="0" y="1005840"/>
          <a:ext cx="10058399" cy="50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Review Local Land Use Regulations for Housing Opportunities </a:t>
          </a:r>
        </a:p>
      </dsp:txBody>
      <dsp:txXfrm>
        <a:off x="0" y="1005840"/>
        <a:ext cx="10058399" cy="502920"/>
      </dsp:txXfrm>
    </dsp:sp>
    <dsp:sp modelId="{F706E4F1-FCBE-4EC7-872F-DA75FFD2C358}">
      <dsp:nvSpPr>
        <dsp:cNvPr id="0" name=""/>
        <dsp:cNvSpPr/>
      </dsp:nvSpPr>
      <dsp:spPr>
        <a:xfrm>
          <a:off x="0" y="1508760"/>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57330D-1B3D-4734-9D35-627F9A978274}">
      <dsp:nvSpPr>
        <dsp:cNvPr id="0" name=""/>
        <dsp:cNvSpPr/>
      </dsp:nvSpPr>
      <dsp:spPr>
        <a:xfrm>
          <a:off x="0" y="1508760"/>
          <a:ext cx="10058399" cy="50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Review Opportunities for Municipal Land Acquisition or Infrastructure Financing </a:t>
          </a:r>
        </a:p>
      </dsp:txBody>
      <dsp:txXfrm>
        <a:off x="0" y="1508760"/>
        <a:ext cx="10058399" cy="502920"/>
      </dsp:txXfrm>
    </dsp:sp>
    <dsp:sp modelId="{85D889AF-38F2-485B-B5B0-A6862305ACB9}">
      <dsp:nvSpPr>
        <dsp:cNvPr id="0" name=""/>
        <dsp:cNvSpPr/>
      </dsp:nvSpPr>
      <dsp:spPr>
        <a:xfrm>
          <a:off x="0" y="2011680"/>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1E1540-16F5-471E-B87F-D08DF6E72A34}">
      <dsp:nvSpPr>
        <dsp:cNvPr id="0" name=""/>
        <dsp:cNvSpPr/>
      </dsp:nvSpPr>
      <dsp:spPr>
        <a:xfrm>
          <a:off x="0" y="2011680"/>
          <a:ext cx="10058399" cy="50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Provide Community Education and Engagement Opportunities </a:t>
          </a:r>
        </a:p>
      </dsp:txBody>
      <dsp:txXfrm>
        <a:off x="0" y="2011680"/>
        <a:ext cx="10058399" cy="502920"/>
      </dsp:txXfrm>
    </dsp:sp>
    <dsp:sp modelId="{D7952C7A-1308-481F-81A1-A63061F6C756}">
      <dsp:nvSpPr>
        <dsp:cNvPr id="0" name=""/>
        <dsp:cNvSpPr/>
      </dsp:nvSpPr>
      <dsp:spPr>
        <a:xfrm>
          <a:off x="0" y="2514600"/>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1EAEDE-DB8C-4E11-91C3-66DB170B4E67}">
      <dsp:nvSpPr>
        <dsp:cNvPr id="0" name=""/>
        <dsp:cNvSpPr/>
      </dsp:nvSpPr>
      <dsp:spPr>
        <a:xfrm>
          <a:off x="0" y="2514600"/>
          <a:ext cx="10058399" cy="50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Update Housing Sections of Local Master Plans </a:t>
          </a:r>
        </a:p>
      </dsp:txBody>
      <dsp:txXfrm>
        <a:off x="0" y="2514600"/>
        <a:ext cx="10058399" cy="502920"/>
      </dsp:txXfrm>
    </dsp:sp>
    <dsp:sp modelId="{C0B8B56A-A7B3-4DA3-8404-814BF5254549}">
      <dsp:nvSpPr>
        <dsp:cNvPr id="0" name=""/>
        <dsp:cNvSpPr/>
      </dsp:nvSpPr>
      <dsp:spPr>
        <a:xfrm>
          <a:off x="0" y="3017520"/>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6AEC7A-DF10-490D-AB79-0DDA830B39B2}">
      <dsp:nvSpPr>
        <dsp:cNvPr id="0" name=""/>
        <dsp:cNvSpPr/>
      </dsp:nvSpPr>
      <dsp:spPr>
        <a:xfrm>
          <a:off x="0" y="3017520"/>
          <a:ext cx="10058399" cy="50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Create a Local Housing Commission or Advisory Committee </a:t>
          </a:r>
        </a:p>
      </dsp:txBody>
      <dsp:txXfrm>
        <a:off x="0" y="3017520"/>
        <a:ext cx="10058399" cy="502920"/>
      </dsp:txXfrm>
    </dsp:sp>
    <dsp:sp modelId="{8BDBF730-CECE-4B9F-A0C9-0ED2A43EF431}">
      <dsp:nvSpPr>
        <dsp:cNvPr id="0" name=""/>
        <dsp:cNvSpPr/>
      </dsp:nvSpPr>
      <dsp:spPr>
        <a:xfrm>
          <a:off x="0" y="3520439"/>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7B1AE8-65B8-435E-8F69-1ADBF6339A27}">
      <dsp:nvSpPr>
        <dsp:cNvPr id="0" name=""/>
        <dsp:cNvSpPr/>
      </dsp:nvSpPr>
      <dsp:spPr>
        <a:xfrm>
          <a:off x="0" y="3520440"/>
          <a:ext cx="10058399" cy="50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Conduct a Local Housing Needs Analysis </a:t>
          </a:r>
        </a:p>
      </dsp:txBody>
      <dsp:txXfrm>
        <a:off x="0" y="3520440"/>
        <a:ext cx="10058399" cy="5029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0.12043</cdr:x>
      <cdr:y>0.85077</cdr:y>
    </cdr:from>
    <cdr:to>
      <cdr:x>0.5783</cdr:x>
      <cdr:y>0.94317</cdr:y>
    </cdr:to>
    <cdr:sp macro="" textlink="">
      <cdr:nvSpPr>
        <cdr:cNvPr id="2" name="TextBox 9">
          <a:extLst xmlns:a="http://schemas.openxmlformats.org/drawingml/2006/main">
            <a:ext uri="{FF2B5EF4-FFF2-40B4-BE49-F238E27FC236}">
              <a16:creationId xmlns:a16="http://schemas.microsoft.com/office/drawing/2014/main" id="{9213038C-BD58-C795-037E-53AE2ABB50A2}"/>
            </a:ext>
          </a:extLst>
        </cdr:cNvPr>
        <cdr:cNvSpPr txBox="1"/>
      </cdr:nvSpPr>
      <cdr:spPr>
        <a:xfrm xmlns:a="http://schemas.openxmlformats.org/drawingml/2006/main">
          <a:off x="655642" y="4410745"/>
          <a:ext cx="2492838" cy="479047"/>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800" dirty="0">
              <a:solidFill>
                <a:schemeClr val="tx1">
                  <a:lumMod val="65000"/>
                  <a:lumOff val="35000"/>
                </a:schemeClr>
              </a:solidFill>
            </a:rPr>
            <a:t>% of Household Income</a:t>
          </a:r>
        </a:p>
      </cdr:txBody>
    </cdr:sp>
  </cdr:relSizeAnchor>
</c:userShapes>
</file>

<file path=ppt/drawings/drawing2.xml><?xml version="1.0" encoding="utf-8"?>
<c:userShapes xmlns:c="http://schemas.openxmlformats.org/drawingml/2006/chart">
  <cdr:relSizeAnchor xmlns:cdr="http://schemas.openxmlformats.org/drawingml/2006/chartDrawing">
    <cdr:from>
      <cdr:x>0.04375</cdr:x>
      <cdr:y>0.85046</cdr:y>
    </cdr:from>
    <cdr:to>
      <cdr:x>0.56716</cdr:x>
      <cdr:y>0.90761</cdr:y>
    </cdr:to>
    <cdr:sp macro="" textlink="">
      <cdr:nvSpPr>
        <cdr:cNvPr id="3" name="TextBox 9">
          <a:extLst xmlns:a="http://schemas.openxmlformats.org/drawingml/2006/main">
            <a:ext uri="{FF2B5EF4-FFF2-40B4-BE49-F238E27FC236}">
              <a16:creationId xmlns:a16="http://schemas.microsoft.com/office/drawing/2014/main" id="{B9903F8E-6091-D7E6-5704-AA692E38CAE8}"/>
            </a:ext>
          </a:extLst>
        </cdr:cNvPr>
        <cdr:cNvSpPr txBox="1"/>
      </cdr:nvSpPr>
      <cdr:spPr>
        <a:xfrm xmlns:a="http://schemas.openxmlformats.org/drawingml/2006/main">
          <a:off x="217529" y="4305780"/>
          <a:ext cx="2602581" cy="289369"/>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800" dirty="0">
              <a:solidFill>
                <a:schemeClr val="tx1">
                  <a:lumMod val="65000"/>
                  <a:lumOff val="35000"/>
                </a:schemeClr>
              </a:solidFill>
            </a:rPr>
            <a:t>% of Household Income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2B9F0214-BD26-4C4C-A17E-E80F01668E38}" type="datetimeFigureOut">
              <a:rPr lang="en-US" smtClean="0"/>
              <a:t>2/20/2023</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6B4A3C3F-467C-4A1E-9107-D6B47E8805F9}" type="slidenum">
              <a:rPr lang="en-US" smtClean="0"/>
              <a:t>‹#›</a:t>
            </a:fld>
            <a:endParaRPr lang="en-US"/>
          </a:p>
        </p:txBody>
      </p:sp>
    </p:spTree>
    <p:extLst>
      <p:ext uri="{BB962C8B-B14F-4D97-AF65-F5344CB8AC3E}">
        <p14:creationId xmlns:p14="http://schemas.microsoft.com/office/powerpoint/2010/main" val="1243280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RECORD SESSIONS </a:t>
            </a:r>
          </a:p>
        </p:txBody>
      </p:sp>
      <p:sp>
        <p:nvSpPr>
          <p:cNvPr id="4" name="Slide Number Placeholder 3"/>
          <p:cNvSpPr>
            <a:spLocks noGrp="1"/>
          </p:cNvSpPr>
          <p:nvPr>
            <p:ph type="sldNum" sz="quarter" idx="5"/>
          </p:nvPr>
        </p:nvSpPr>
        <p:spPr/>
        <p:txBody>
          <a:bodyPr/>
          <a:lstStyle/>
          <a:p>
            <a:fld id="{6B4A3C3F-467C-4A1E-9107-D6B47E8805F9}" type="slidenum">
              <a:rPr lang="en-US" smtClean="0"/>
              <a:t>1</a:t>
            </a:fld>
            <a:endParaRPr lang="en-US"/>
          </a:p>
        </p:txBody>
      </p:sp>
    </p:spTree>
    <p:extLst>
      <p:ext uri="{BB962C8B-B14F-4D97-AF65-F5344CB8AC3E}">
        <p14:creationId xmlns:p14="http://schemas.microsoft.com/office/powerpoint/2010/main" val="645843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Affordable mortgage payment $2,537/$344,000 (assumption of 6.9% interest rate) </a:t>
            </a:r>
          </a:p>
          <a:p>
            <a:r>
              <a:rPr lang="en-US" dirty="0"/>
              <a:t>Affordable rent payment $1,369</a:t>
            </a:r>
          </a:p>
          <a:p>
            <a:endParaRPr lang="en-US" dirty="0"/>
          </a:p>
          <a:p>
            <a:r>
              <a:rPr lang="en-US" sz="1200" b="1" dirty="0">
                <a:solidFill>
                  <a:schemeClr val="bg1">
                    <a:lumMod val="85000"/>
                  </a:schemeClr>
                </a:solidFill>
              </a:rPr>
              <a:t>2020</a:t>
            </a:r>
            <a:br>
              <a:rPr lang="en-US" sz="2000" b="1" dirty="0">
                <a:solidFill>
                  <a:srgbClr val="FFFFFF"/>
                </a:solidFill>
              </a:rPr>
            </a:br>
            <a:r>
              <a:rPr lang="en-US" sz="1200" b="1" dirty="0">
                <a:solidFill>
                  <a:schemeClr val="bg1">
                    <a:lumMod val="85000"/>
                  </a:schemeClr>
                </a:solidFill>
              </a:rPr>
              <a:t>Regional Median Income : </a:t>
            </a:r>
            <a:br>
              <a:rPr lang="en-US" sz="1200" b="1" dirty="0">
                <a:solidFill>
                  <a:schemeClr val="bg1">
                    <a:lumMod val="85000"/>
                  </a:schemeClr>
                </a:solidFill>
              </a:rPr>
            </a:br>
            <a:r>
              <a:rPr lang="en-US" sz="1200" dirty="0">
                <a:solidFill>
                  <a:schemeClr val="bg1">
                    <a:lumMod val="85000"/>
                  </a:schemeClr>
                </a:solidFill>
              </a:rPr>
              <a:t>Owner $101,480</a:t>
            </a:r>
            <a:br>
              <a:rPr lang="en-US" sz="1200" dirty="0">
                <a:solidFill>
                  <a:schemeClr val="bg1">
                    <a:lumMod val="85000"/>
                  </a:schemeClr>
                </a:solidFill>
              </a:rPr>
            </a:br>
            <a:r>
              <a:rPr lang="en-US" sz="1200" dirty="0">
                <a:solidFill>
                  <a:schemeClr val="bg1">
                    <a:lumMod val="85000"/>
                  </a:schemeClr>
                </a:solidFill>
              </a:rPr>
              <a:t>Renter $54,754</a:t>
            </a:r>
            <a:endParaRPr lang="en-US" dirty="0"/>
          </a:p>
        </p:txBody>
      </p:sp>
      <p:sp>
        <p:nvSpPr>
          <p:cNvPr id="4" name="Slide Number Placeholder 3"/>
          <p:cNvSpPr>
            <a:spLocks noGrp="1"/>
          </p:cNvSpPr>
          <p:nvPr>
            <p:ph type="sldNum" sz="quarter" idx="5"/>
          </p:nvPr>
        </p:nvSpPr>
        <p:spPr/>
        <p:txBody>
          <a:bodyPr/>
          <a:lstStyle/>
          <a:p>
            <a:fld id="{6B4A3C3F-467C-4A1E-9107-D6B47E8805F9}" type="slidenum">
              <a:rPr lang="en-US" smtClean="0"/>
              <a:t>10</a:t>
            </a:fld>
            <a:endParaRPr lang="en-US"/>
          </a:p>
        </p:txBody>
      </p:sp>
    </p:spTree>
    <p:extLst>
      <p:ext uri="{BB962C8B-B14F-4D97-AF65-F5344CB8AC3E}">
        <p14:creationId xmlns:p14="http://schemas.microsoft.com/office/powerpoint/2010/main" val="1806573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4A3C3F-467C-4A1E-9107-D6B47E8805F9}" type="slidenum">
              <a:rPr lang="en-US" smtClean="0"/>
              <a:t>11</a:t>
            </a:fld>
            <a:endParaRPr lang="en-US"/>
          </a:p>
        </p:txBody>
      </p:sp>
    </p:spTree>
    <p:extLst>
      <p:ext uri="{BB962C8B-B14F-4D97-AF65-F5344CB8AC3E}">
        <p14:creationId xmlns:p14="http://schemas.microsoft.com/office/powerpoint/2010/main" val="3871709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age of housing</a:t>
            </a:r>
          </a:p>
          <a:p>
            <a:r>
              <a:rPr lang="en-US"/>
              <a:t>- affordability, layout for those aging in place or with disabilities, location, size, supportive services etc. </a:t>
            </a:r>
          </a:p>
        </p:txBody>
      </p:sp>
      <p:sp>
        <p:nvSpPr>
          <p:cNvPr id="4" name="Slide Number Placeholder 3"/>
          <p:cNvSpPr>
            <a:spLocks noGrp="1"/>
          </p:cNvSpPr>
          <p:nvPr>
            <p:ph type="sldNum" sz="quarter" idx="5"/>
          </p:nvPr>
        </p:nvSpPr>
        <p:spPr/>
        <p:txBody>
          <a:bodyPr/>
          <a:lstStyle/>
          <a:p>
            <a:fld id="{6B4A3C3F-467C-4A1E-9107-D6B47E8805F9}" type="slidenum">
              <a:rPr lang="en-US" smtClean="0"/>
              <a:t>12</a:t>
            </a:fld>
            <a:endParaRPr lang="en-US"/>
          </a:p>
        </p:txBody>
      </p:sp>
    </p:spTree>
    <p:extLst>
      <p:ext uri="{BB962C8B-B14F-4D97-AF65-F5344CB8AC3E}">
        <p14:creationId xmlns:p14="http://schemas.microsoft.com/office/powerpoint/2010/main" val="3384655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Cost Burden</a:t>
            </a:r>
          </a:p>
        </p:txBody>
      </p:sp>
      <p:sp>
        <p:nvSpPr>
          <p:cNvPr id="4" name="Slide Number Placeholder 3"/>
          <p:cNvSpPr>
            <a:spLocks noGrp="1"/>
          </p:cNvSpPr>
          <p:nvPr>
            <p:ph type="sldNum" sz="quarter" idx="5"/>
          </p:nvPr>
        </p:nvSpPr>
        <p:spPr/>
        <p:txBody>
          <a:bodyPr/>
          <a:lstStyle/>
          <a:p>
            <a:fld id="{6B4A3C3F-467C-4A1E-9107-D6B47E8805F9}" type="slidenum">
              <a:rPr lang="en-US" smtClean="0"/>
              <a:t>13</a:t>
            </a:fld>
            <a:endParaRPr lang="en-US"/>
          </a:p>
        </p:txBody>
      </p:sp>
    </p:spTree>
    <p:extLst>
      <p:ext uri="{BB962C8B-B14F-4D97-AF65-F5344CB8AC3E}">
        <p14:creationId xmlns:p14="http://schemas.microsoft.com/office/powerpoint/2010/main" val="1735430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6931" indent="-226931">
              <a:lnSpc>
                <a:spcPct val="110000"/>
              </a:lnSpc>
              <a:spcBef>
                <a:spcPts val="0"/>
              </a:spcBef>
              <a:spcAft>
                <a:spcPts val="794"/>
              </a:spcAft>
              <a:buSzPts val="900"/>
              <a:buFont typeface="Wingdings 2" panose="05020102010507070707" pitchFamily="18" charset="2"/>
              <a:buChar char=""/>
              <a:tabLst>
                <a:tab pos="677432" algn="l"/>
                <a:tab pos="302575" algn="l"/>
              </a:tabLst>
            </a:pPr>
            <a:r>
              <a:rPr lang="en-US" sz="1200">
                <a:solidFill>
                  <a:srgbClr val="FFFFFF"/>
                </a:solidFill>
                <a:latin typeface="Open Sans" panose="020B0606030504020204" pitchFamily="34" charset="0"/>
                <a:ea typeface="Times New Roman" panose="02020603050405020304" pitchFamily="18" charset="0"/>
                <a:cs typeface="Times New Roman" panose="02020603050405020304" pitchFamily="18" charset="0"/>
              </a:rPr>
              <a:t>Between 2000 and 2020, New Hampshire home values rose by 111%</a:t>
            </a:r>
          </a:p>
          <a:p>
            <a:pPr marL="226931" indent="-226931">
              <a:lnSpc>
                <a:spcPct val="110000"/>
              </a:lnSpc>
              <a:spcBef>
                <a:spcPts val="0"/>
              </a:spcBef>
              <a:spcAft>
                <a:spcPts val="794"/>
              </a:spcAft>
              <a:buSzPts val="900"/>
              <a:buFont typeface="Wingdings 2" panose="05020102010507070707" pitchFamily="18" charset="2"/>
              <a:buChar char=""/>
              <a:tabLst>
                <a:tab pos="677432" algn="l"/>
                <a:tab pos="302575" algn="l"/>
              </a:tabLst>
            </a:pPr>
            <a:r>
              <a:rPr lang="en-US" sz="1200">
                <a:solidFill>
                  <a:srgbClr val="FFFFFF"/>
                </a:solidFill>
                <a:latin typeface="Open Sans" panose="020B0606030504020204" pitchFamily="34" charset="0"/>
                <a:ea typeface="Times New Roman" panose="02020603050405020304" pitchFamily="18" charset="0"/>
                <a:cs typeface="Times New Roman" panose="02020603050405020304" pitchFamily="18" charset="0"/>
              </a:rPr>
              <a:t>Median household income rose by 73%</a:t>
            </a:r>
          </a:p>
          <a:p>
            <a:pPr marL="226931" indent="-226931">
              <a:lnSpc>
                <a:spcPct val="110000"/>
              </a:lnSpc>
              <a:spcBef>
                <a:spcPts val="0"/>
              </a:spcBef>
              <a:spcAft>
                <a:spcPts val="794"/>
              </a:spcAft>
              <a:buSzPts val="900"/>
              <a:buFont typeface="Wingdings 2" panose="05020102010507070707" pitchFamily="18" charset="2"/>
              <a:buChar char=""/>
              <a:tabLst>
                <a:tab pos="677432" algn="l"/>
                <a:tab pos="302575" algn="l"/>
              </a:tabLst>
            </a:pPr>
            <a:r>
              <a:rPr lang="en-US" sz="1200">
                <a:solidFill>
                  <a:srgbClr val="FFFFFF"/>
                </a:solidFill>
                <a:latin typeface="Open Sans" panose="020B0606030504020204" pitchFamily="34" charset="0"/>
                <a:ea typeface="Times New Roman" panose="02020603050405020304" pitchFamily="18" charset="0"/>
                <a:cs typeface="Times New Roman" panose="02020603050405020304" pitchFamily="18" charset="0"/>
              </a:rPr>
              <a:t>In the U.S., values rose by 96%; incomes rose 61%</a:t>
            </a:r>
          </a:p>
          <a:p>
            <a:endParaRPr lang="en-US"/>
          </a:p>
        </p:txBody>
      </p:sp>
      <p:sp>
        <p:nvSpPr>
          <p:cNvPr id="4" name="Slide Number Placeholder 3"/>
          <p:cNvSpPr>
            <a:spLocks noGrp="1"/>
          </p:cNvSpPr>
          <p:nvPr>
            <p:ph type="sldNum" sz="quarter" idx="5"/>
          </p:nvPr>
        </p:nvSpPr>
        <p:spPr/>
        <p:txBody>
          <a:bodyPr/>
          <a:lstStyle/>
          <a:p>
            <a:fld id="{6B4A3C3F-467C-4A1E-9107-D6B47E8805F9}" type="slidenum">
              <a:rPr lang="en-US" smtClean="0"/>
              <a:t>14</a:t>
            </a:fld>
            <a:endParaRPr lang="en-US"/>
          </a:p>
        </p:txBody>
      </p:sp>
    </p:spTree>
    <p:extLst>
      <p:ext uri="{BB962C8B-B14F-4D97-AF65-F5344CB8AC3E}">
        <p14:creationId xmlns:p14="http://schemas.microsoft.com/office/powerpoint/2010/main" val="896585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6931" indent="-226931">
              <a:lnSpc>
                <a:spcPct val="110000"/>
              </a:lnSpc>
              <a:spcBef>
                <a:spcPts val="0"/>
              </a:spcBef>
              <a:spcAft>
                <a:spcPts val="794"/>
              </a:spcAft>
              <a:buSzPts val="900"/>
              <a:buFont typeface="Wingdings 2" panose="05020102010507070707" pitchFamily="18" charset="2"/>
              <a:buChar char=""/>
              <a:tabLst>
                <a:tab pos="677432" algn="l"/>
                <a:tab pos="302575" algn="l"/>
              </a:tabLst>
            </a:pPr>
            <a:r>
              <a:rPr lang="en-US" sz="1200" dirty="0">
                <a:solidFill>
                  <a:srgbClr val="FFFFFF"/>
                </a:solidFill>
                <a:latin typeface="Open Sans" panose="020B0606030504020204" pitchFamily="34" charset="0"/>
                <a:ea typeface="Times New Roman" panose="02020603050405020304" pitchFamily="18" charset="0"/>
                <a:cs typeface="Times New Roman" panose="02020603050405020304" pitchFamily="18" charset="0"/>
              </a:rPr>
              <a:t>6.9% October 2022</a:t>
            </a:r>
          </a:p>
          <a:p>
            <a:pPr marL="226931" indent="-226931">
              <a:lnSpc>
                <a:spcPct val="110000"/>
              </a:lnSpc>
              <a:spcBef>
                <a:spcPts val="0"/>
              </a:spcBef>
              <a:spcAft>
                <a:spcPts val="794"/>
              </a:spcAft>
              <a:buSzPts val="900"/>
              <a:buFont typeface="Wingdings 2" panose="05020102010507070707" pitchFamily="18" charset="2"/>
              <a:buChar char=""/>
              <a:tabLst>
                <a:tab pos="677432" algn="l"/>
                <a:tab pos="302575" algn="l"/>
              </a:tabLst>
            </a:pPr>
            <a:r>
              <a:rPr lang="en-US" sz="1200" dirty="0">
                <a:solidFill>
                  <a:srgbClr val="FFFFFF"/>
                </a:solidFill>
                <a:latin typeface="Open Sans" panose="020B0606030504020204" pitchFamily="34" charset="0"/>
                <a:ea typeface="Times New Roman" panose="02020603050405020304" pitchFamily="18" charset="0"/>
                <a:cs typeface="Times New Roman" panose="02020603050405020304" pitchFamily="18" charset="0"/>
              </a:rPr>
              <a:t>2.96% annual average 2021</a:t>
            </a:r>
          </a:p>
          <a:p>
            <a:endParaRPr lang="en-US" dirty="0"/>
          </a:p>
          <a:p>
            <a:r>
              <a:rPr lang="en-US" dirty="0"/>
              <a:t>Affordable mortgage payment $2,537/$344,000 (assumption of 6.9% interest rate) </a:t>
            </a:r>
          </a:p>
          <a:p>
            <a:r>
              <a:rPr lang="en-US" dirty="0"/>
              <a:t>Affordable rent payment $1,369</a:t>
            </a:r>
          </a:p>
        </p:txBody>
      </p:sp>
      <p:sp>
        <p:nvSpPr>
          <p:cNvPr id="4" name="Slide Number Placeholder 3"/>
          <p:cNvSpPr>
            <a:spLocks noGrp="1"/>
          </p:cNvSpPr>
          <p:nvPr>
            <p:ph type="sldNum" sz="quarter" idx="5"/>
          </p:nvPr>
        </p:nvSpPr>
        <p:spPr/>
        <p:txBody>
          <a:bodyPr/>
          <a:lstStyle/>
          <a:p>
            <a:fld id="{6B4A3C3F-467C-4A1E-9107-D6B47E8805F9}" type="slidenum">
              <a:rPr lang="en-US" smtClean="0"/>
              <a:t>15</a:t>
            </a:fld>
            <a:endParaRPr lang="en-US"/>
          </a:p>
        </p:txBody>
      </p:sp>
    </p:spTree>
    <p:extLst>
      <p:ext uri="{BB962C8B-B14F-4D97-AF65-F5344CB8AC3E}">
        <p14:creationId xmlns:p14="http://schemas.microsoft.com/office/powerpoint/2010/main" val="881727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2300" dirty="0">
                <a:cs typeface="Calibri"/>
              </a:rPr>
              <a:t>Common methodology across all RPCs and the statewide Housing Needs Assessment</a:t>
            </a:r>
          </a:p>
          <a:p>
            <a:pPr>
              <a:buFont typeface="Arial" panose="020B0604020202020204" pitchFamily="34" charset="0"/>
              <a:buChar char="•"/>
            </a:pPr>
            <a:r>
              <a:rPr lang="en-US" sz="2300" dirty="0"/>
              <a:t>Key Components: </a:t>
            </a:r>
          </a:p>
          <a:p>
            <a:pPr lvl="1">
              <a:buFont typeface="Arial" panose="020B0604020202020204" pitchFamily="34" charset="0"/>
              <a:buChar char="•"/>
            </a:pPr>
            <a:r>
              <a:rPr lang="en-US" sz="2100" dirty="0"/>
              <a:t>projected population growth (50%)</a:t>
            </a:r>
          </a:p>
          <a:p>
            <a:pPr lvl="1">
              <a:buFont typeface="Arial" panose="020B0604020202020204" pitchFamily="34" charset="0"/>
              <a:buChar char="•"/>
            </a:pPr>
            <a:r>
              <a:rPr lang="en-US" sz="2100" dirty="0"/>
              <a:t>projected employment growth (50%)</a:t>
            </a:r>
            <a:endParaRPr lang="en-US" sz="2100" dirty="0">
              <a:cs typeface="Calibri"/>
            </a:endParaRPr>
          </a:p>
          <a:p>
            <a:pPr>
              <a:buFont typeface="Arial" panose="020B0604020202020204" pitchFamily="34" charset="0"/>
              <a:buChar char="•"/>
            </a:pPr>
            <a:r>
              <a:rPr lang="en-US" sz="2300" dirty="0"/>
              <a:t>Estimates the regional housing needed to fill demand from 2020 through 2040</a:t>
            </a:r>
          </a:p>
          <a:p>
            <a:pPr>
              <a:buFont typeface="Arial" panose="020B0604020202020204" pitchFamily="34" charset="0"/>
              <a:buChar char="•"/>
            </a:pPr>
            <a:r>
              <a:rPr lang="en-US" sz="2300" dirty="0"/>
              <a:t>Total housing units needed identified in the tables are </a:t>
            </a:r>
            <a:r>
              <a:rPr lang="en-US" sz="2300" b="1" i="1" dirty="0"/>
              <a:t>cumulative</a:t>
            </a:r>
            <a:r>
              <a:rPr lang="en-US" sz="2300" dirty="0"/>
              <a:t> </a:t>
            </a:r>
            <a:endParaRPr lang="en-US" sz="1600" dirty="0"/>
          </a:p>
          <a:p>
            <a:endParaRPr lang="en-US" dirty="0"/>
          </a:p>
        </p:txBody>
      </p:sp>
      <p:sp>
        <p:nvSpPr>
          <p:cNvPr id="4" name="Slide Number Placeholder 3"/>
          <p:cNvSpPr>
            <a:spLocks noGrp="1"/>
          </p:cNvSpPr>
          <p:nvPr>
            <p:ph type="sldNum" sz="quarter" idx="5"/>
          </p:nvPr>
        </p:nvSpPr>
        <p:spPr/>
        <p:txBody>
          <a:bodyPr/>
          <a:lstStyle/>
          <a:p>
            <a:fld id="{6B4A3C3F-467C-4A1E-9107-D6B47E8805F9}" type="slidenum">
              <a:rPr lang="en-US" smtClean="0"/>
              <a:t>18</a:t>
            </a:fld>
            <a:endParaRPr lang="en-US"/>
          </a:p>
        </p:txBody>
      </p:sp>
    </p:spTree>
    <p:extLst>
      <p:ext uri="{BB962C8B-B14F-4D97-AF65-F5344CB8AC3E}">
        <p14:creationId xmlns:p14="http://schemas.microsoft.com/office/powerpoint/2010/main" val="767393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nSpc>
                <a:spcPct val="70000"/>
              </a:lnSpc>
              <a:buFont typeface="Arial" panose="020B0604020202020204" pitchFamily="34" charset="0"/>
              <a:buChar char="•"/>
            </a:pPr>
            <a:r>
              <a:rPr lang="en-US" sz="1800" dirty="0"/>
              <a:t>The model and housing production targets can be used as guidance for municipalities to meet the legal obligations as outlined by the New Hampshire Workforce Housing Statute. </a:t>
            </a:r>
          </a:p>
          <a:p>
            <a:pPr marR="0">
              <a:lnSpc>
                <a:spcPct val="70000"/>
              </a:lnSpc>
              <a:buFont typeface="Arial" panose="020B0604020202020204" pitchFamily="34" charset="0"/>
              <a:buChar char="•"/>
            </a:pPr>
            <a:r>
              <a:rPr lang="en-US" sz="1800" b="1" dirty="0"/>
              <a:t>The model provides the following outputs: </a:t>
            </a:r>
            <a:br>
              <a:rPr lang="en-US" sz="1800" dirty="0"/>
            </a:br>
            <a:endParaRPr lang="en-US" sz="1600" dirty="0"/>
          </a:p>
          <a:p>
            <a:pPr marL="475488" lvl="2" indent="0">
              <a:lnSpc>
                <a:spcPct val="70000"/>
              </a:lnSpc>
              <a:buNone/>
            </a:pPr>
            <a:r>
              <a:rPr lang="en-US" sz="1800" dirty="0"/>
              <a:t>Number of housing units needed to meet the demand for: </a:t>
            </a:r>
          </a:p>
          <a:p>
            <a:pPr marL="640080" lvl="4" indent="-91440">
              <a:lnSpc>
                <a:spcPct val="100000"/>
              </a:lnSpc>
              <a:spcBef>
                <a:spcPts val="0"/>
              </a:spcBef>
              <a:spcAft>
                <a:spcPts val="0"/>
              </a:spcAft>
              <a:buSzPct val="100000"/>
              <a:buFont typeface="Arial" panose="020B0604020202020204" pitchFamily="34" charset="0"/>
              <a:buChar char="•"/>
            </a:pPr>
            <a:r>
              <a:rPr lang="en-US" sz="1800" dirty="0"/>
              <a:t>Owner households making below 100% of the AMI</a:t>
            </a:r>
          </a:p>
          <a:p>
            <a:pPr marL="640080" lvl="4" indent="-91440">
              <a:lnSpc>
                <a:spcPct val="100000"/>
              </a:lnSpc>
              <a:spcBef>
                <a:spcPts val="0"/>
              </a:spcBef>
              <a:spcAft>
                <a:spcPts val="0"/>
              </a:spcAft>
              <a:buSzPct val="100000"/>
              <a:buFont typeface="Arial" panose="020B0604020202020204" pitchFamily="34" charset="0"/>
              <a:buChar char="•"/>
            </a:pPr>
            <a:r>
              <a:rPr lang="en-US" sz="1800" dirty="0"/>
              <a:t>Owner households making above 100% of the AMI</a:t>
            </a:r>
          </a:p>
          <a:p>
            <a:pPr marL="640080" lvl="4" indent="-91440">
              <a:lnSpc>
                <a:spcPct val="100000"/>
              </a:lnSpc>
              <a:spcBef>
                <a:spcPts val="0"/>
              </a:spcBef>
              <a:spcAft>
                <a:spcPts val="0"/>
              </a:spcAft>
              <a:buSzPct val="100000"/>
              <a:buFont typeface="Arial" panose="020B0604020202020204" pitchFamily="34" charset="0"/>
              <a:buChar char="•"/>
            </a:pPr>
            <a:r>
              <a:rPr lang="en-US" sz="1800" dirty="0"/>
              <a:t>Renter households making below 60% of the AMI</a:t>
            </a:r>
          </a:p>
          <a:p>
            <a:pPr marL="640080" lvl="4" indent="-91440">
              <a:lnSpc>
                <a:spcPct val="100000"/>
              </a:lnSpc>
              <a:spcBef>
                <a:spcPts val="0"/>
              </a:spcBef>
              <a:spcAft>
                <a:spcPts val="0"/>
              </a:spcAft>
              <a:buSzPct val="100000"/>
              <a:buFont typeface="Arial" panose="020B0604020202020204" pitchFamily="34" charset="0"/>
              <a:buChar char="•"/>
            </a:pPr>
            <a:r>
              <a:rPr lang="en-US" sz="1800" dirty="0"/>
              <a:t>Renter households making above 60% of the AMI</a:t>
            </a:r>
          </a:p>
          <a:p>
            <a:pPr marL="182880" lvl="2" indent="0">
              <a:lnSpc>
                <a:spcPct val="70000"/>
              </a:lnSpc>
              <a:spcBef>
                <a:spcPts val="1200"/>
              </a:spcBef>
              <a:spcAft>
                <a:spcPts val="200"/>
              </a:spcAft>
              <a:buSzPct val="100000"/>
              <a:buNone/>
            </a:pPr>
            <a:endParaRPr lang="en-US" sz="1800" dirty="0"/>
          </a:p>
          <a:p>
            <a:pPr marR="0" lvl="0">
              <a:lnSpc>
                <a:spcPct val="70000"/>
              </a:lnSpc>
              <a:buFont typeface="Arial" panose="020B0604020202020204" pitchFamily="34" charset="0"/>
              <a:buChar char="•"/>
            </a:pPr>
            <a:r>
              <a:rPr lang="en-US" sz="1800" dirty="0"/>
              <a:t>The model provides </a:t>
            </a:r>
            <a:r>
              <a:rPr lang="en-US" sz="1800" b="1" dirty="0"/>
              <a:t>cumulative</a:t>
            </a:r>
            <a:r>
              <a:rPr lang="en-US" sz="1800" dirty="0"/>
              <a:t> housing production targets for 2025, 2030, 2035, and 2040. </a:t>
            </a:r>
          </a:p>
          <a:p>
            <a:pPr marR="0" lvl="0">
              <a:lnSpc>
                <a:spcPct val="70000"/>
              </a:lnSpc>
              <a:buFont typeface="Arial" panose="020B0604020202020204" pitchFamily="34" charset="0"/>
              <a:buChar char="•"/>
            </a:pPr>
            <a:r>
              <a:rPr lang="en-US" sz="1800" dirty="0"/>
              <a:t>3-person renter household at 60% AMI = $32,852 </a:t>
            </a:r>
          </a:p>
          <a:p>
            <a:pPr marR="0" lvl="0">
              <a:lnSpc>
                <a:spcPct val="70000"/>
              </a:lnSpc>
              <a:buFont typeface="Arial" panose="020B0604020202020204" pitchFamily="34" charset="0"/>
              <a:buChar char="•"/>
            </a:pPr>
            <a:r>
              <a:rPr lang="en-US" sz="1800" dirty="0"/>
              <a:t>4-person owner household at 100% AMI = $101,480</a:t>
            </a:r>
          </a:p>
          <a:p>
            <a:pPr marL="0" marR="0" lvl="0" indent="0">
              <a:lnSpc>
                <a:spcPct val="70000"/>
              </a:lnSpc>
              <a:buNone/>
            </a:pPr>
            <a:endParaRPr lang="en-US" sz="1600" dirty="0"/>
          </a:p>
          <a:p>
            <a:pPr marL="0" marR="0" indent="0">
              <a:lnSpc>
                <a:spcPct val="70000"/>
              </a:lnSpc>
              <a:buNone/>
            </a:pPr>
            <a:r>
              <a:rPr lang="en-US" sz="1200" i="1" dirty="0"/>
              <a:t>*Area Median Income (AMI) utilized in the model is based on HUD Area Median incomes, aggregated by municipality to create a regional AMI. </a:t>
            </a:r>
          </a:p>
          <a:p>
            <a:endParaRPr lang="en-US" dirty="0"/>
          </a:p>
        </p:txBody>
      </p:sp>
      <p:sp>
        <p:nvSpPr>
          <p:cNvPr id="4" name="Slide Number Placeholder 3"/>
          <p:cNvSpPr>
            <a:spLocks noGrp="1"/>
          </p:cNvSpPr>
          <p:nvPr>
            <p:ph type="sldNum" sz="quarter" idx="5"/>
          </p:nvPr>
        </p:nvSpPr>
        <p:spPr/>
        <p:txBody>
          <a:bodyPr/>
          <a:lstStyle/>
          <a:p>
            <a:fld id="{6B4A3C3F-467C-4A1E-9107-D6B47E8805F9}" type="slidenum">
              <a:rPr lang="en-US" smtClean="0"/>
              <a:t>19</a:t>
            </a:fld>
            <a:endParaRPr lang="en-US"/>
          </a:p>
        </p:txBody>
      </p:sp>
    </p:spTree>
    <p:extLst>
      <p:ext uri="{BB962C8B-B14F-4D97-AF65-F5344CB8AC3E}">
        <p14:creationId xmlns:p14="http://schemas.microsoft.com/office/powerpoint/2010/main" val="2581631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70000"/>
              </a:lnSpc>
              <a:buNone/>
            </a:pPr>
            <a:endParaRPr lang="en-US" sz="1600" dirty="0"/>
          </a:p>
          <a:p>
            <a:pPr marL="0" marR="0" indent="0">
              <a:lnSpc>
                <a:spcPct val="70000"/>
              </a:lnSpc>
              <a:buNone/>
            </a:pPr>
            <a:r>
              <a:rPr lang="en-US" sz="1200" i="1" dirty="0"/>
              <a:t>*Area Median Income (AMI) utilized in the model is based on HUD Area Median incomes, aggregated by municipality to create a regional AMI. </a:t>
            </a:r>
          </a:p>
          <a:p>
            <a:endParaRPr lang="en-US" dirty="0"/>
          </a:p>
        </p:txBody>
      </p:sp>
      <p:sp>
        <p:nvSpPr>
          <p:cNvPr id="4" name="Slide Number Placeholder 3"/>
          <p:cNvSpPr>
            <a:spLocks noGrp="1"/>
          </p:cNvSpPr>
          <p:nvPr>
            <p:ph type="sldNum" sz="quarter" idx="5"/>
          </p:nvPr>
        </p:nvSpPr>
        <p:spPr/>
        <p:txBody>
          <a:bodyPr/>
          <a:lstStyle/>
          <a:p>
            <a:fld id="{6B4A3C3F-467C-4A1E-9107-D6B47E8805F9}" type="slidenum">
              <a:rPr lang="en-US" smtClean="0"/>
              <a:t>20</a:t>
            </a:fld>
            <a:endParaRPr lang="en-US"/>
          </a:p>
        </p:txBody>
      </p:sp>
    </p:spTree>
    <p:extLst>
      <p:ext uri="{BB962C8B-B14F-4D97-AF65-F5344CB8AC3E}">
        <p14:creationId xmlns:p14="http://schemas.microsoft.com/office/powerpoint/2010/main" val="656442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many levers a municipality can control that impact housing opportunity and barriers. Including….</a:t>
            </a:r>
          </a:p>
        </p:txBody>
      </p:sp>
      <p:sp>
        <p:nvSpPr>
          <p:cNvPr id="4" name="Slide Number Placeholder 3"/>
          <p:cNvSpPr>
            <a:spLocks noGrp="1"/>
          </p:cNvSpPr>
          <p:nvPr>
            <p:ph type="sldNum" sz="quarter" idx="5"/>
          </p:nvPr>
        </p:nvSpPr>
        <p:spPr/>
        <p:txBody>
          <a:bodyPr/>
          <a:lstStyle/>
          <a:p>
            <a:fld id="{6B4A3C3F-467C-4A1E-9107-D6B47E8805F9}" type="slidenum">
              <a:rPr lang="en-US" smtClean="0"/>
              <a:t>21</a:t>
            </a:fld>
            <a:endParaRPr lang="en-US"/>
          </a:p>
        </p:txBody>
      </p:sp>
    </p:spTree>
    <p:extLst>
      <p:ext uri="{BB962C8B-B14F-4D97-AF65-F5344CB8AC3E}">
        <p14:creationId xmlns:p14="http://schemas.microsoft.com/office/powerpoint/2010/main" val="3999587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4A3C3F-467C-4A1E-9107-D6B47E8805F9}" type="slidenum">
              <a:rPr lang="en-US" smtClean="0"/>
              <a:t>2</a:t>
            </a:fld>
            <a:endParaRPr lang="en-US"/>
          </a:p>
        </p:txBody>
      </p:sp>
    </p:spTree>
    <p:extLst>
      <p:ext uri="{BB962C8B-B14F-4D97-AF65-F5344CB8AC3E}">
        <p14:creationId xmlns:p14="http://schemas.microsoft.com/office/powerpoint/2010/main" val="2122258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4A3C3F-467C-4A1E-9107-D6B47E8805F9}" type="slidenum">
              <a:rPr lang="en-US" smtClean="0"/>
              <a:t>22</a:t>
            </a:fld>
            <a:endParaRPr lang="en-US"/>
          </a:p>
        </p:txBody>
      </p:sp>
    </p:spTree>
    <p:extLst>
      <p:ext uri="{BB962C8B-B14F-4D97-AF65-F5344CB8AC3E}">
        <p14:creationId xmlns:p14="http://schemas.microsoft.com/office/powerpoint/2010/main" val="395549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Natural Features: includes rivers, waterbodies, FEMA Floodplains, Wetlands, Steep slopes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Buffers around major roads (state roads or higher classification) and water/sewer lines were created and weights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p>
            <a:endParaRPr lang="en-US" dirty="0"/>
          </a:p>
        </p:txBody>
      </p:sp>
      <p:sp>
        <p:nvSpPr>
          <p:cNvPr id="4" name="Slide Number Placeholder 3"/>
          <p:cNvSpPr>
            <a:spLocks noGrp="1"/>
          </p:cNvSpPr>
          <p:nvPr>
            <p:ph type="sldNum" sz="quarter" idx="5"/>
          </p:nvPr>
        </p:nvSpPr>
        <p:spPr/>
        <p:txBody>
          <a:bodyPr/>
          <a:lstStyle/>
          <a:p>
            <a:fld id="{6B4A3C3F-467C-4A1E-9107-D6B47E8805F9}" type="slidenum">
              <a:rPr lang="en-US" smtClean="0"/>
              <a:t>23</a:t>
            </a:fld>
            <a:endParaRPr lang="en-US"/>
          </a:p>
        </p:txBody>
      </p:sp>
    </p:spTree>
    <p:extLst>
      <p:ext uri="{BB962C8B-B14F-4D97-AF65-F5344CB8AC3E}">
        <p14:creationId xmlns:p14="http://schemas.microsoft.com/office/powerpoint/2010/main" val="321244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Tool to use hand in hand with the projection numbers to identify housing opportunity areas. </a:t>
            </a:r>
          </a:p>
        </p:txBody>
      </p:sp>
      <p:sp>
        <p:nvSpPr>
          <p:cNvPr id="4" name="Slide Number Placeholder 3"/>
          <p:cNvSpPr>
            <a:spLocks noGrp="1"/>
          </p:cNvSpPr>
          <p:nvPr>
            <p:ph type="sldNum" sz="quarter" idx="5"/>
          </p:nvPr>
        </p:nvSpPr>
        <p:spPr/>
        <p:txBody>
          <a:bodyPr/>
          <a:lstStyle/>
          <a:p>
            <a:fld id="{6B4A3C3F-467C-4A1E-9107-D6B47E8805F9}" type="slidenum">
              <a:rPr lang="en-US" smtClean="0"/>
              <a:t>24</a:t>
            </a:fld>
            <a:endParaRPr lang="en-US"/>
          </a:p>
        </p:txBody>
      </p:sp>
    </p:spTree>
    <p:extLst>
      <p:ext uri="{BB962C8B-B14F-4D97-AF65-F5344CB8AC3E}">
        <p14:creationId xmlns:p14="http://schemas.microsoft.com/office/powerpoint/2010/main" val="3640850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broad brush, regional view – taking this data to do local analysis would be a great next step, thinking more on a town level while keeping the regional need and conversation going] </a:t>
            </a:r>
          </a:p>
          <a:p>
            <a:endParaRPr lang="en-US" dirty="0"/>
          </a:p>
          <a:p>
            <a:r>
              <a:rPr lang="en-US" dirty="0"/>
              <a:t>{</a:t>
            </a:r>
            <a:r>
              <a:rPr lang="en-US" dirty="0" err="1"/>
              <a:t>rpc</a:t>
            </a:r>
            <a:r>
              <a:rPr lang="en-US" dirty="0"/>
              <a:t> to facilitate a panel of housing stakeholders for a regional conversation]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[NOTE: Regional Master Plan Update]</a:t>
            </a:r>
            <a:endParaRPr lang="en-US" dirty="0"/>
          </a:p>
          <a:p>
            <a:endParaRPr lang="en-US" dirty="0"/>
          </a:p>
          <a:p>
            <a:endParaRPr lang="en-US" dirty="0"/>
          </a:p>
          <a:p>
            <a:r>
              <a:rPr lang="en-US" dirty="0"/>
              <a:t>Discuss toolbox, RPC next steps, Local action options </a:t>
            </a:r>
          </a:p>
          <a:p>
            <a:endParaRPr lang="en-US" dirty="0"/>
          </a:p>
        </p:txBody>
      </p:sp>
      <p:sp>
        <p:nvSpPr>
          <p:cNvPr id="4" name="Slide Number Placeholder 3"/>
          <p:cNvSpPr>
            <a:spLocks noGrp="1"/>
          </p:cNvSpPr>
          <p:nvPr>
            <p:ph type="sldNum" sz="quarter" idx="5"/>
          </p:nvPr>
        </p:nvSpPr>
        <p:spPr/>
        <p:txBody>
          <a:bodyPr/>
          <a:lstStyle/>
          <a:p>
            <a:fld id="{6B4A3C3F-467C-4A1E-9107-D6B47E8805F9}" type="slidenum">
              <a:rPr lang="en-US" smtClean="0"/>
              <a:t>25</a:t>
            </a:fld>
            <a:endParaRPr lang="en-US"/>
          </a:p>
        </p:txBody>
      </p:sp>
    </p:spTree>
    <p:extLst>
      <p:ext uri="{BB962C8B-B14F-4D97-AF65-F5344CB8AC3E}">
        <p14:creationId xmlns:p14="http://schemas.microsoft.com/office/powerpoint/2010/main" val="667081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Capital Improvement Programs (RSA 674:4-7 &amp; 674:21)</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Tax Increment Financing Districts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Community Revitalization Tax Relief Incentives (79-E)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Economic Revitalization Zones </a:t>
            </a:r>
          </a:p>
          <a:p>
            <a:pPr marL="342900" marR="0" lvl="0" indent="-342900">
              <a:lnSpc>
                <a:spcPct val="107000"/>
              </a:lnSpc>
              <a:spcBef>
                <a:spcPts val="0"/>
              </a:spcBef>
              <a:spcAft>
                <a:spcPts val="8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Opportunity Zones </a:t>
            </a:r>
          </a:p>
          <a:p>
            <a:endParaRPr lang="en-US" dirty="0"/>
          </a:p>
        </p:txBody>
      </p:sp>
      <p:sp>
        <p:nvSpPr>
          <p:cNvPr id="4" name="Slide Number Placeholder 3"/>
          <p:cNvSpPr>
            <a:spLocks noGrp="1"/>
          </p:cNvSpPr>
          <p:nvPr>
            <p:ph type="sldNum" sz="quarter" idx="5"/>
          </p:nvPr>
        </p:nvSpPr>
        <p:spPr/>
        <p:txBody>
          <a:bodyPr/>
          <a:lstStyle/>
          <a:p>
            <a:fld id="{6B4A3C3F-467C-4A1E-9107-D6B47E8805F9}" type="slidenum">
              <a:rPr lang="en-US" smtClean="0"/>
              <a:t>26</a:t>
            </a:fld>
            <a:endParaRPr lang="en-US"/>
          </a:p>
        </p:txBody>
      </p:sp>
    </p:spTree>
    <p:extLst>
      <p:ext uri="{BB962C8B-B14F-4D97-AF65-F5344CB8AC3E}">
        <p14:creationId xmlns:p14="http://schemas.microsoft.com/office/powerpoint/2010/main" val="31574435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Developing an FAQ – please submit questions. </a:t>
            </a:r>
          </a:p>
        </p:txBody>
      </p:sp>
      <p:sp>
        <p:nvSpPr>
          <p:cNvPr id="4" name="Slide Number Placeholder 3"/>
          <p:cNvSpPr>
            <a:spLocks noGrp="1"/>
          </p:cNvSpPr>
          <p:nvPr>
            <p:ph type="sldNum" sz="quarter" idx="5"/>
          </p:nvPr>
        </p:nvSpPr>
        <p:spPr/>
        <p:txBody>
          <a:bodyPr/>
          <a:lstStyle/>
          <a:p>
            <a:fld id="{6B4A3C3F-467C-4A1E-9107-D6B47E8805F9}" type="slidenum">
              <a:rPr lang="en-US" smtClean="0"/>
              <a:t>27</a:t>
            </a:fld>
            <a:endParaRPr lang="en-US"/>
          </a:p>
        </p:txBody>
      </p:sp>
    </p:spTree>
    <p:extLst>
      <p:ext uri="{BB962C8B-B14F-4D97-AF65-F5344CB8AC3E}">
        <p14:creationId xmlns:p14="http://schemas.microsoft.com/office/powerpoint/2010/main" val="518500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(advisory!)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New Hampshire RSA 36:47(II) requires that “For the purpose of assisting municipalities in complying with RSA 674:2, III(</a:t>
            </a:r>
            <a:r>
              <a:rPr lang="en-US" sz="1800" i="1" dirty="0">
                <a:effectLst/>
                <a:latin typeface="Calibri" panose="020F0502020204030204" pitchFamily="34" charset="0"/>
                <a:ea typeface="Calibri" panose="020F0502020204030204" pitchFamily="34" charset="0"/>
                <a:cs typeface="Times New Roman" panose="02020603050405020304" pitchFamily="18" charset="0"/>
              </a:rPr>
              <a:t>l</a:t>
            </a:r>
            <a:r>
              <a:rPr lang="en-US" sz="1800" dirty="0">
                <a:effectLst/>
                <a:latin typeface="Calibri" panose="020F0502020204030204" pitchFamily="34" charset="0"/>
                <a:ea typeface="Calibri" panose="020F0502020204030204" pitchFamily="34" charset="0"/>
                <a:cs typeface="Times New Roman" panose="02020603050405020304" pitchFamily="18" charset="0"/>
              </a:rPr>
              <a:t>), each regional planning commission shall compile a regional housing needs assessment, which shall include an assessment of the regional need for housing for persons and families of all levels of income.”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cs typeface="Times New Roman" panose="02020603050405020304" pitchFamily="18" charset="0"/>
              </a:rPr>
              <a:t>Council on Housing Stability – Conduct affordable housing needs assessment to determine the housing deficit, determine barriers to affordable housing and what may be done to remove barriers</a:t>
            </a:r>
            <a:endParaRPr lang="en-US" dirty="0"/>
          </a:p>
          <a:p>
            <a:endParaRPr lang="en-US" dirty="0"/>
          </a:p>
        </p:txBody>
      </p:sp>
      <p:sp>
        <p:nvSpPr>
          <p:cNvPr id="4" name="Slide Number Placeholder 3"/>
          <p:cNvSpPr>
            <a:spLocks noGrp="1"/>
          </p:cNvSpPr>
          <p:nvPr>
            <p:ph type="sldNum" sz="quarter" idx="5"/>
          </p:nvPr>
        </p:nvSpPr>
        <p:spPr/>
        <p:txBody>
          <a:bodyPr/>
          <a:lstStyle/>
          <a:p>
            <a:fld id="{6B4A3C3F-467C-4A1E-9107-D6B47E8805F9}" type="slidenum">
              <a:rPr lang="en-US" smtClean="0"/>
              <a:t>3</a:t>
            </a:fld>
            <a:endParaRPr lang="en-US"/>
          </a:p>
        </p:txBody>
      </p:sp>
    </p:spTree>
    <p:extLst>
      <p:ext uri="{BB962C8B-B14F-4D97-AF65-F5344CB8AC3E}">
        <p14:creationId xmlns:p14="http://schemas.microsoft.com/office/powerpoint/2010/main" val="4028937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Six Surveys (3 regional, 3 statewide)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Community Survey: 329 Responses </a:t>
            </a:r>
          </a:p>
          <a:p>
            <a:pPr marL="342900" marR="0" lvl="0" indent="-342900">
              <a:lnSpc>
                <a:spcPct val="107000"/>
              </a:lnSpc>
              <a:spcBef>
                <a:spcPts val="0"/>
              </a:spcBef>
              <a:spcAft>
                <a:spcPts val="0"/>
              </a:spcAft>
              <a:buFont typeface="Calibri" panose="020F050202020403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Employer Survey: 197 Responses  </a:t>
            </a:r>
          </a:p>
          <a:p>
            <a:pPr marL="342900" marR="0" lvl="0" indent="-342900">
              <a:lnSpc>
                <a:spcPct val="107000"/>
              </a:lnSpc>
              <a:spcBef>
                <a:spcPts val="0"/>
              </a:spcBef>
              <a:spcAft>
                <a:spcPts val="0"/>
              </a:spcAft>
              <a:buFont typeface="Calibri" panose="020F050202020403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Municipal Questionnaire: 24 Responses  </a:t>
            </a:r>
          </a:p>
          <a:p>
            <a:pPr marL="342900" marR="0" lvl="0" indent="-342900">
              <a:lnSpc>
                <a:spcPct val="107000"/>
              </a:lnSpc>
              <a:spcBef>
                <a:spcPts val="0"/>
              </a:spcBef>
              <a:spcAft>
                <a:spcPts val="0"/>
              </a:spcAft>
              <a:buFont typeface="Calibri" panose="020F050202020403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NH Realtors Survey: 209 Responses  </a:t>
            </a:r>
          </a:p>
          <a:p>
            <a:pPr marL="342900" marR="0" lvl="0" indent="-342900">
              <a:lnSpc>
                <a:spcPct val="107000"/>
              </a:lnSpc>
              <a:spcBef>
                <a:spcPts val="0"/>
              </a:spcBef>
              <a:spcAft>
                <a:spcPts val="0"/>
              </a:spcAft>
              <a:buFont typeface="Calibri" panose="020F050202020403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Social Service Provider Survey: 72 Responses  </a:t>
            </a:r>
          </a:p>
          <a:p>
            <a:pPr marL="342900" marR="0" lvl="0" indent="-342900">
              <a:lnSpc>
                <a:spcPct val="107000"/>
              </a:lnSpc>
              <a:spcBef>
                <a:spcPts val="0"/>
              </a:spcBef>
              <a:spcAft>
                <a:spcPts val="800"/>
              </a:spcAft>
              <a:buFont typeface="Calibri" panose="020F050202020403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Landlord &amp; Property Management Survey: 46 Responses </a:t>
            </a: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Community Events &amp; Forums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 Regional Conversation on Housing: Tackling the Important Issues</a:t>
            </a:r>
          </a:p>
          <a:p>
            <a:pPr marL="457200" marR="0">
              <a:lnSpc>
                <a:spcPct val="107000"/>
              </a:lnSpc>
              <a:spcBef>
                <a:spcPts val="0"/>
              </a:spcBef>
              <a:spcAft>
                <a:spcPts val="0"/>
              </a:spcAf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Exeter Housing Advisory Committee Regional Roundtable Event, Community Forum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RHNA Advisory Committee</a:t>
            </a:r>
          </a:p>
          <a:p>
            <a:pPr marL="457200" marR="0">
              <a:lnSpc>
                <a:spcPct val="107000"/>
              </a:lnSpc>
              <a:spcBef>
                <a:spcPts val="0"/>
              </a:spcBef>
              <a:spcAft>
                <a:spcPts val="0"/>
              </a:spcAf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Representatives including Realtor, State Representative/Select Board Member, Local Employer, developers, housing advocate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Two Municipal Roundtable Discussions</a:t>
            </a:r>
          </a:p>
          <a:p>
            <a:pPr marL="342900" marR="0" lvl="0" indent="-342900">
              <a:lnSpc>
                <a:spcPct val="107000"/>
              </a:lnSpc>
              <a:spcBef>
                <a:spcPts val="0"/>
              </a:spcBef>
              <a:spcAft>
                <a:spcPts val="800"/>
              </a:spcAft>
              <a:buFont typeface="Calibri" panose="020F050202020403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RPC Commissioner and Municipal Officials Forum  </a:t>
            </a: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Additional Input from Regional &amp; Statewide Outreach that Informed this RHNA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Age Friendly Communities Housing Findings</a:t>
            </a:r>
          </a:p>
          <a:p>
            <a:pPr marL="342900" marR="0" lvl="0" indent="-342900">
              <a:lnSpc>
                <a:spcPct val="107000"/>
              </a:lnSpc>
              <a:spcBef>
                <a:spcPts val="0"/>
              </a:spcBef>
              <a:spcAft>
                <a:spcPts val="0"/>
              </a:spcAft>
              <a:buFont typeface="Calibri" panose="020F050202020403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Council on Housing Stability, Developer Survey</a:t>
            </a:r>
          </a:p>
          <a:p>
            <a:pPr marL="342900" marR="0" lvl="0" indent="-342900">
              <a:lnSpc>
                <a:spcPct val="107000"/>
              </a:lnSpc>
              <a:spcBef>
                <a:spcPts val="0"/>
              </a:spcBef>
              <a:spcAft>
                <a:spcPts val="0"/>
              </a:spcAft>
              <a:buFont typeface="Calibri" panose="020F050202020403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Local Employer Interviews   </a:t>
            </a:r>
          </a:p>
          <a:p>
            <a:pPr marL="342900" marR="0" lvl="0" indent="-342900">
              <a:lnSpc>
                <a:spcPct val="107000"/>
              </a:lnSpc>
              <a:spcBef>
                <a:spcPts val="0"/>
              </a:spcBef>
              <a:spcAft>
                <a:spcPts val="800"/>
              </a:spcAft>
              <a:buFont typeface="Calibri" panose="020F050202020403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Participation in numerous regional and local housing events and discussions </a:t>
            </a:r>
          </a:p>
          <a:p>
            <a:endParaRPr lang="en-US" dirty="0"/>
          </a:p>
        </p:txBody>
      </p:sp>
      <p:sp>
        <p:nvSpPr>
          <p:cNvPr id="4" name="Slide Number Placeholder 3"/>
          <p:cNvSpPr>
            <a:spLocks noGrp="1"/>
          </p:cNvSpPr>
          <p:nvPr>
            <p:ph type="sldNum" sz="quarter" idx="5"/>
          </p:nvPr>
        </p:nvSpPr>
        <p:spPr/>
        <p:txBody>
          <a:bodyPr/>
          <a:lstStyle/>
          <a:p>
            <a:fld id="{6B4A3C3F-467C-4A1E-9107-D6B47E8805F9}" type="slidenum">
              <a:rPr lang="en-US" smtClean="0"/>
              <a:t>4</a:t>
            </a:fld>
            <a:endParaRPr lang="en-US"/>
          </a:p>
        </p:txBody>
      </p:sp>
    </p:spTree>
    <p:extLst>
      <p:ext uri="{BB962C8B-B14F-4D97-AF65-F5344CB8AC3E}">
        <p14:creationId xmlns:p14="http://schemas.microsoft.com/office/powerpoint/2010/main" val="3238910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[https://www.communitiesandconsequences.org/videos/]  </a:t>
            </a:r>
          </a:p>
          <a:p>
            <a:endParaRPr lang="en-US" dirty="0"/>
          </a:p>
        </p:txBody>
      </p:sp>
      <p:sp>
        <p:nvSpPr>
          <p:cNvPr id="4" name="Slide Number Placeholder 3"/>
          <p:cNvSpPr>
            <a:spLocks noGrp="1"/>
          </p:cNvSpPr>
          <p:nvPr>
            <p:ph type="sldNum" sz="quarter" idx="5"/>
          </p:nvPr>
        </p:nvSpPr>
        <p:spPr/>
        <p:txBody>
          <a:bodyPr/>
          <a:lstStyle/>
          <a:p>
            <a:fld id="{6B4A3C3F-467C-4A1E-9107-D6B47E8805F9}" type="slidenum">
              <a:rPr lang="en-US" smtClean="0"/>
              <a:t>5</a:t>
            </a:fld>
            <a:endParaRPr lang="en-US"/>
          </a:p>
        </p:txBody>
      </p:sp>
    </p:spTree>
    <p:extLst>
      <p:ext uri="{BB962C8B-B14F-4D97-AF65-F5344CB8AC3E}">
        <p14:creationId xmlns:p14="http://schemas.microsoft.com/office/powerpoint/2010/main" val="1024735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4A3C3F-467C-4A1E-9107-D6B47E8805F9}" type="slidenum">
              <a:rPr lang="en-US" smtClean="0"/>
              <a:t>6</a:t>
            </a:fld>
            <a:endParaRPr lang="en-US"/>
          </a:p>
        </p:txBody>
      </p:sp>
    </p:spTree>
    <p:extLst>
      <p:ext uri="{BB962C8B-B14F-4D97-AF65-F5344CB8AC3E}">
        <p14:creationId xmlns:p14="http://schemas.microsoft.com/office/powerpoint/2010/main" val="1317051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2000 – 2010 +10,559</a:t>
            </a:r>
          </a:p>
          <a:p>
            <a:r>
              <a:rPr lang="en-US" dirty="0"/>
              <a:t>2010 – 2020 +10,349</a:t>
            </a:r>
          </a:p>
          <a:p>
            <a:r>
              <a:rPr lang="en-US" dirty="0"/>
              <a:t>PROJECTED </a:t>
            </a:r>
          </a:p>
          <a:p>
            <a:r>
              <a:rPr lang="en-US" dirty="0"/>
              <a:t>2020 – 2030 +15,868</a:t>
            </a:r>
          </a:p>
          <a:p>
            <a:r>
              <a:rPr lang="en-US" dirty="0"/>
              <a:t>2030 – 2040 +7,159</a:t>
            </a:r>
          </a:p>
        </p:txBody>
      </p:sp>
      <p:sp>
        <p:nvSpPr>
          <p:cNvPr id="4" name="Slide Number Placeholder 3"/>
          <p:cNvSpPr>
            <a:spLocks noGrp="1"/>
          </p:cNvSpPr>
          <p:nvPr>
            <p:ph type="sldNum" sz="quarter" idx="5"/>
          </p:nvPr>
        </p:nvSpPr>
        <p:spPr/>
        <p:txBody>
          <a:bodyPr/>
          <a:lstStyle/>
          <a:p>
            <a:fld id="{6B4A3C3F-467C-4A1E-9107-D6B47E8805F9}" type="slidenum">
              <a:rPr lang="en-US" smtClean="0"/>
              <a:t>7</a:t>
            </a:fld>
            <a:endParaRPr lang="en-US"/>
          </a:p>
        </p:txBody>
      </p:sp>
    </p:spTree>
    <p:extLst>
      <p:ext uri="{BB962C8B-B14F-4D97-AF65-F5344CB8AC3E}">
        <p14:creationId xmlns:p14="http://schemas.microsoft.com/office/powerpoint/2010/main" val="2379467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4A3C3F-467C-4A1E-9107-D6B47E8805F9}" type="slidenum">
              <a:rPr lang="en-US" smtClean="0"/>
              <a:t>8</a:t>
            </a:fld>
            <a:endParaRPr lang="en-US"/>
          </a:p>
        </p:txBody>
      </p:sp>
    </p:spTree>
    <p:extLst>
      <p:ext uri="{BB962C8B-B14F-4D97-AF65-F5344CB8AC3E}">
        <p14:creationId xmlns:p14="http://schemas.microsoft.com/office/powerpoint/2010/main" val="1395130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4A3C3F-467C-4A1E-9107-D6B47E8805F9}" type="slidenum">
              <a:rPr lang="en-US" smtClean="0"/>
              <a:t>9</a:t>
            </a:fld>
            <a:endParaRPr lang="en-US"/>
          </a:p>
        </p:txBody>
      </p:sp>
    </p:spTree>
    <p:extLst>
      <p:ext uri="{BB962C8B-B14F-4D97-AF65-F5344CB8AC3E}">
        <p14:creationId xmlns:p14="http://schemas.microsoft.com/office/powerpoint/2010/main" val="2532041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77A6A9C6-BDE3-4E7D-B4D2-08FD7477E555}" type="datetime1">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40662-B0A4-4AD0-831D-AAADA76962B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680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9C1495-64BA-4AC8-87C2-3993CE2AA72B}" type="datetime1">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40662-B0A4-4AD0-831D-AAADA76962B1}" type="slidenum">
              <a:rPr lang="en-US" smtClean="0"/>
              <a:t>‹#›</a:t>
            </a:fld>
            <a:endParaRPr lang="en-US"/>
          </a:p>
        </p:txBody>
      </p:sp>
    </p:spTree>
    <p:extLst>
      <p:ext uri="{BB962C8B-B14F-4D97-AF65-F5344CB8AC3E}">
        <p14:creationId xmlns:p14="http://schemas.microsoft.com/office/powerpoint/2010/main" val="3372796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9A6B68-6F4C-4C7B-91D6-546248DF31FB}" type="datetime1">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40662-B0A4-4AD0-831D-AAADA76962B1}" type="slidenum">
              <a:rPr lang="en-US" smtClean="0"/>
              <a:t>‹#›</a:t>
            </a:fld>
            <a:endParaRPr lang="en-US"/>
          </a:p>
        </p:txBody>
      </p:sp>
    </p:spTree>
    <p:extLst>
      <p:ext uri="{BB962C8B-B14F-4D97-AF65-F5344CB8AC3E}">
        <p14:creationId xmlns:p14="http://schemas.microsoft.com/office/powerpoint/2010/main" val="1168637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97E939-6D28-423D-9514-5DE05921A939}" type="datetime1">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40662-B0A4-4AD0-831D-AAADA76962B1}" type="slidenum">
              <a:rPr lang="en-US" smtClean="0"/>
              <a:t>‹#›</a:t>
            </a:fld>
            <a:endParaRPr lang="en-US"/>
          </a:p>
        </p:txBody>
      </p:sp>
    </p:spTree>
    <p:extLst>
      <p:ext uri="{BB962C8B-B14F-4D97-AF65-F5344CB8AC3E}">
        <p14:creationId xmlns:p14="http://schemas.microsoft.com/office/powerpoint/2010/main" val="2000574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C6F9ED-9EE3-4779-93CC-FB86B6D133AB}" type="datetime1">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40662-B0A4-4AD0-831D-AAADA76962B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999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AD1C16-B819-4884-8F3A-82077E1D9156}" type="datetime1">
              <a:rPr lang="en-US" smtClean="0"/>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140662-B0A4-4AD0-831D-AAADA76962B1}" type="slidenum">
              <a:rPr lang="en-US" smtClean="0"/>
              <a:t>‹#›</a:t>
            </a:fld>
            <a:endParaRPr lang="en-US"/>
          </a:p>
        </p:txBody>
      </p:sp>
    </p:spTree>
    <p:extLst>
      <p:ext uri="{BB962C8B-B14F-4D97-AF65-F5344CB8AC3E}">
        <p14:creationId xmlns:p14="http://schemas.microsoft.com/office/powerpoint/2010/main" val="187417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253484-EB61-4C22-83F5-2F2C8B69E517}" type="datetime1">
              <a:rPr lang="en-US" smtClean="0"/>
              <a:t>2/20/2023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140662-B0A4-4AD0-831D-AAADA76962B1}" type="slidenum">
              <a:rPr lang="en-US" smtClean="0"/>
              <a:t>‹#›</a:t>
            </a:fld>
            <a:endParaRPr lang="en-US"/>
          </a:p>
        </p:txBody>
      </p:sp>
    </p:spTree>
    <p:extLst>
      <p:ext uri="{BB962C8B-B14F-4D97-AF65-F5344CB8AC3E}">
        <p14:creationId xmlns:p14="http://schemas.microsoft.com/office/powerpoint/2010/main" val="3506100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F4855A-032C-4CE6-A225-A8B8E1B9A503}" type="datetime1">
              <a:rPr lang="en-US" smtClean="0"/>
              <a:t>2/20/2023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140662-B0A4-4AD0-831D-AAADA76962B1}" type="slidenum">
              <a:rPr lang="en-US" smtClean="0"/>
              <a:t>‹#›</a:t>
            </a:fld>
            <a:endParaRPr lang="en-US"/>
          </a:p>
        </p:txBody>
      </p:sp>
    </p:spTree>
    <p:extLst>
      <p:ext uri="{BB962C8B-B14F-4D97-AF65-F5344CB8AC3E}">
        <p14:creationId xmlns:p14="http://schemas.microsoft.com/office/powerpoint/2010/main" val="2326767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F7A89D9-E8B8-464B-89A5-3E0EDBE16120}" type="datetime1">
              <a:rPr lang="en-US" smtClean="0"/>
              <a:t>2/20/2023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6140662-B0A4-4AD0-831D-AAADA76962B1}" type="slidenum">
              <a:rPr lang="en-US" smtClean="0"/>
              <a:t>‹#›</a:t>
            </a:fld>
            <a:endParaRPr lang="en-US"/>
          </a:p>
        </p:txBody>
      </p:sp>
    </p:spTree>
    <p:extLst>
      <p:ext uri="{BB962C8B-B14F-4D97-AF65-F5344CB8AC3E}">
        <p14:creationId xmlns:p14="http://schemas.microsoft.com/office/powerpoint/2010/main" val="3216097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44ACC2A-BC53-4A85-8920-7EECC38F0E78}" type="datetime1">
              <a:rPr lang="en-US" smtClean="0"/>
              <a:t>2/20/2023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6140662-B0A4-4AD0-831D-AAADA76962B1}" type="slidenum">
              <a:rPr lang="en-US" smtClean="0"/>
              <a:t>‹#›</a:t>
            </a:fld>
            <a:endParaRPr lang="en-US"/>
          </a:p>
        </p:txBody>
      </p:sp>
    </p:spTree>
    <p:extLst>
      <p:ext uri="{BB962C8B-B14F-4D97-AF65-F5344CB8AC3E}">
        <p14:creationId xmlns:p14="http://schemas.microsoft.com/office/powerpoint/2010/main" val="525625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6D9274-620E-48FE-B860-8D07CECDE717}" type="datetime1">
              <a:rPr lang="en-US" smtClean="0"/>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140662-B0A4-4AD0-831D-AAADA76962B1}" type="slidenum">
              <a:rPr lang="en-US" smtClean="0"/>
              <a:t>‹#›</a:t>
            </a:fld>
            <a:endParaRPr lang="en-US"/>
          </a:p>
        </p:txBody>
      </p:sp>
    </p:spTree>
    <p:extLst>
      <p:ext uri="{BB962C8B-B14F-4D97-AF65-F5344CB8AC3E}">
        <p14:creationId xmlns:p14="http://schemas.microsoft.com/office/powerpoint/2010/main" val="479877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D220505-84C7-4A10-982C-1380B76B077F}" type="datetime1">
              <a:rPr lang="en-US" smtClean="0"/>
              <a:t>2/20/2023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6140662-B0A4-4AD0-831D-AAADA76962B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9731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chart" Target="../charts/chart7.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hyperlink" Target="mailto:statarczuk@theRPC.org"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38.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3C15CC95-D15C-492D-B567-D0F8578E9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13">
            <a:extLst>
              <a:ext uri="{FF2B5EF4-FFF2-40B4-BE49-F238E27FC236}">
                <a16:creationId xmlns:a16="http://schemas.microsoft.com/office/drawing/2014/main" id="{3B7C7D1C-EDCD-42CA-9A7D-BDAF0CE3A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5">
            <a:extLst>
              <a:ext uri="{FF2B5EF4-FFF2-40B4-BE49-F238E27FC236}">
                <a16:creationId xmlns:a16="http://schemas.microsoft.com/office/drawing/2014/main" id="{7835CEEA-4A27-4008-A0D3-23EBA1C4E8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7">
            <a:extLst>
              <a:ext uri="{FF2B5EF4-FFF2-40B4-BE49-F238E27FC236}">
                <a16:creationId xmlns:a16="http://schemas.microsoft.com/office/drawing/2014/main" id="{8350F156-D4A0-4694-9527-5909EE230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CD48E6-ECA7-46E4-A8E2-CAF9C768F68F}"/>
              </a:ext>
            </a:extLst>
          </p:cNvPr>
          <p:cNvSpPr>
            <a:spLocks noGrp="1"/>
          </p:cNvSpPr>
          <p:nvPr>
            <p:ph type="ctrTitle"/>
          </p:nvPr>
        </p:nvSpPr>
        <p:spPr>
          <a:xfrm>
            <a:off x="6956868" y="634946"/>
            <a:ext cx="4592874" cy="1450757"/>
          </a:xfrm>
        </p:spPr>
        <p:txBody>
          <a:bodyPr vert="horz" lIns="91440" tIns="45720" rIns="91440" bIns="45720" rtlCol="0" anchor="b">
            <a:normAutofit/>
          </a:bodyPr>
          <a:lstStyle/>
          <a:p>
            <a:r>
              <a:rPr lang="en-US" sz="4800" b="1" dirty="0">
                <a:solidFill>
                  <a:schemeClr val="tx1">
                    <a:lumMod val="75000"/>
                    <a:lumOff val="25000"/>
                  </a:schemeClr>
                </a:solidFill>
              </a:rPr>
              <a:t>RHNA</a:t>
            </a:r>
            <a:r>
              <a:rPr lang="en-US" sz="4800" dirty="0">
                <a:solidFill>
                  <a:schemeClr val="tx1">
                    <a:lumMod val="75000"/>
                    <a:lumOff val="25000"/>
                  </a:schemeClr>
                </a:solidFill>
              </a:rPr>
              <a:t> </a:t>
            </a:r>
            <a:r>
              <a:rPr lang="en-US" sz="4800" b="1" dirty="0">
                <a:solidFill>
                  <a:schemeClr val="tx1">
                    <a:lumMod val="75000"/>
                    <a:lumOff val="25000"/>
                  </a:schemeClr>
                </a:solidFill>
              </a:rPr>
              <a:t>Preview</a:t>
            </a:r>
          </a:p>
        </p:txBody>
      </p:sp>
      <p:sp>
        <p:nvSpPr>
          <p:cNvPr id="15" name="Rectangle 19">
            <a:extLst>
              <a:ext uri="{FF2B5EF4-FFF2-40B4-BE49-F238E27FC236}">
                <a16:creationId xmlns:a16="http://schemas.microsoft.com/office/drawing/2014/main" id="{2A5056ED-3EA8-47D9-A65C-7101DAD8D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79458" cy="63343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1">
            <a:extLst>
              <a:ext uri="{FF2B5EF4-FFF2-40B4-BE49-F238E27FC236}">
                <a16:creationId xmlns:a16="http://schemas.microsoft.com/office/drawing/2014/main" id="{BB966120-2268-4546-A20E-3C5B86ABE0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logo&#10;&#10;Description automatically generated">
            <a:extLst>
              <a:ext uri="{FF2B5EF4-FFF2-40B4-BE49-F238E27FC236}">
                <a16:creationId xmlns:a16="http://schemas.microsoft.com/office/drawing/2014/main" id="{B86686C9-1300-466D-A65F-821DB0DED6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36" y="1040764"/>
            <a:ext cx="2784700" cy="1970176"/>
          </a:xfrm>
          <a:prstGeom prst="rect">
            <a:avLst/>
          </a:prstGeom>
        </p:spPr>
      </p:pic>
      <p:sp>
        <p:nvSpPr>
          <p:cNvPr id="19" name="Rectangle 23">
            <a:extLst>
              <a:ext uri="{FF2B5EF4-FFF2-40B4-BE49-F238E27FC236}">
                <a16:creationId xmlns:a16="http://schemas.microsoft.com/office/drawing/2014/main" id="{283BC399-0638-4DD2-8A97-D8B72E0D8D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061" y="321733"/>
            <a:ext cx="2583939" cy="19552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25">
            <a:extLst>
              <a:ext uri="{FF2B5EF4-FFF2-40B4-BE49-F238E27FC236}">
                <a16:creationId xmlns:a16="http://schemas.microsoft.com/office/drawing/2014/main" id="{4E979D26-7D8A-447A-9291-14DD4944F5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6569" y="2085703"/>
            <a:ext cx="41148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6" name="Rectangle 27">
            <a:extLst>
              <a:ext uri="{FF2B5EF4-FFF2-40B4-BE49-F238E27FC236}">
                <a16:creationId xmlns:a16="http://schemas.microsoft.com/office/drawing/2014/main" id="{60520983-81A5-403F-82B3-CDE806D5B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35564"/>
          </a:xfrm>
          <a:prstGeom prst="rect">
            <a:avLst/>
          </a:prstGeom>
          <a:solidFill>
            <a:schemeClr val="bg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9">
            <a:extLst>
              <a:ext uri="{FF2B5EF4-FFF2-40B4-BE49-F238E27FC236}">
                <a16:creationId xmlns:a16="http://schemas.microsoft.com/office/drawing/2014/main" id="{731A4772-FB58-4E9C-82D6-0431AB8D3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3111F22E-4C0A-47DE-A246-D3D52178B7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4752" y="3132970"/>
            <a:ext cx="2295082" cy="2168852"/>
          </a:xfrm>
          <a:prstGeom prst="rect">
            <a:avLst/>
          </a:prstGeom>
        </p:spPr>
      </p:pic>
      <p:sp>
        <p:nvSpPr>
          <p:cNvPr id="3" name="Subtitle 2">
            <a:extLst>
              <a:ext uri="{FF2B5EF4-FFF2-40B4-BE49-F238E27FC236}">
                <a16:creationId xmlns:a16="http://schemas.microsoft.com/office/drawing/2014/main" id="{7E9DDE1C-8210-4DA7-9E64-DFF7EF842BDD}"/>
              </a:ext>
            </a:extLst>
          </p:cNvPr>
          <p:cNvSpPr>
            <a:spLocks noGrp="1"/>
          </p:cNvSpPr>
          <p:nvPr>
            <p:ph type="subTitle" idx="1"/>
          </p:nvPr>
        </p:nvSpPr>
        <p:spPr>
          <a:xfrm>
            <a:off x="6956868" y="2198914"/>
            <a:ext cx="4592874" cy="3670180"/>
          </a:xfrm>
        </p:spPr>
        <p:txBody>
          <a:bodyPr vert="horz" lIns="0" tIns="45720" rIns="0" bIns="45720" rtlCol="0">
            <a:normAutofit/>
          </a:bodyPr>
          <a:lstStyle/>
          <a:p>
            <a:r>
              <a:rPr lang="en-US" dirty="0">
                <a:solidFill>
                  <a:schemeClr val="tx1">
                    <a:lumMod val="75000"/>
                    <a:lumOff val="25000"/>
                  </a:schemeClr>
                </a:solidFill>
                <a:latin typeface="+mn-lt"/>
              </a:rPr>
              <a:t>January 11, 2023</a:t>
            </a:r>
          </a:p>
          <a:p>
            <a:endParaRPr lang="en-US" dirty="0">
              <a:solidFill>
                <a:schemeClr val="tx1">
                  <a:lumMod val="75000"/>
                  <a:lumOff val="25000"/>
                </a:schemeClr>
              </a:solidFill>
              <a:latin typeface="+mn-lt"/>
            </a:endParaRPr>
          </a:p>
          <a:p>
            <a:r>
              <a:rPr lang="en-US" dirty="0">
                <a:solidFill>
                  <a:schemeClr val="tx1">
                    <a:lumMod val="75000"/>
                    <a:lumOff val="25000"/>
                  </a:schemeClr>
                </a:solidFill>
                <a:latin typeface="+mn-lt"/>
              </a:rPr>
              <a:t>Rockingham Planning Commission </a:t>
            </a:r>
          </a:p>
          <a:p>
            <a:endParaRPr lang="en-US" dirty="0">
              <a:solidFill>
                <a:schemeClr val="tx1">
                  <a:lumMod val="75000"/>
                  <a:lumOff val="25000"/>
                </a:schemeClr>
              </a:solidFill>
              <a:latin typeface="+mn-lt"/>
            </a:endParaRPr>
          </a:p>
          <a:p>
            <a:r>
              <a:rPr lang="en-US" dirty="0">
                <a:solidFill>
                  <a:schemeClr val="tx1">
                    <a:lumMod val="75000"/>
                    <a:lumOff val="25000"/>
                  </a:schemeClr>
                </a:solidFill>
                <a:latin typeface="+mn-lt"/>
              </a:rPr>
              <a:t>RHNA PROJECT WEBPAGE: </a:t>
            </a:r>
          </a:p>
          <a:p>
            <a:r>
              <a:rPr lang="en-US" dirty="0">
                <a:solidFill>
                  <a:schemeClr val="tx1">
                    <a:lumMod val="75000"/>
                    <a:lumOff val="25000"/>
                  </a:schemeClr>
                </a:solidFill>
                <a:latin typeface="+mn-lt"/>
              </a:rPr>
              <a:t>www.therpc.org/RHNA</a:t>
            </a:r>
          </a:p>
        </p:txBody>
      </p:sp>
      <p:sp>
        <p:nvSpPr>
          <p:cNvPr id="38" name="Rectangle 31">
            <a:extLst>
              <a:ext uri="{FF2B5EF4-FFF2-40B4-BE49-F238E27FC236}">
                <a16:creationId xmlns:a16="http://schemas.microsoft.com/office/drawing/2014/main" id="{AD68E9F6-961B-46D9-8E12-57D8440CAC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3">
            <a:extLst>
              <a:ext uri="{FF2B5EF4-FFF2-40B4-BE49-F238E27FC236}">
                <a16:creationId xmlns:a16="http://schemas.microsoft.com/office/drawing/2014/main" id="{090DD2B4-7002-4584-8DCA-276EFB049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28652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05ABFBA-9C07-5D7B-5682-C3336008CF23}"/>
              </a:ext>
            </a:extLst>
          </p:cNvPr>
          <p:cNvSpPr>
            <a:spLocks noGrp="1"/>
          </p:cNvSpPr>
          <p:nvPr>
            <p:ph type="title"/>
          </p:nvPr>
        </p:nvSpPr>
        <p:spPr>
          <a:xfrm>
            <a:off x="492370" y="605896"/>
            <a:ext cx="3084844" cy="5646208"/>
          </a:xfrm>
        </p:spPr>
        <p:txBody>
          <a:bodyPr anchor="ctr">
            <a:normAutofit fontScale="90000"/>
          </a:bodyPr>
          <a:lstStyle/>
          <a:p>
            <a:pPr algn="ctr"/>
            <a:r>
              <a:rPr lang="en-US" sz="4000" b="1" dirty="0">
                <a:solidFill>
                  <a:srgbClr val="FFFFFF"/>
                </a:solidFill>
              </a:rPr>
              <a:t>Cost of housing is increasing for both renters and homeowners.</a:t>
            </a:r>
            <a:br>
              <a:rPr lang="en-US" sz="4000" b="1" dirty="0">
                <a:solidFill>
                  <a:srgbClr val="FFFFFF"/>
                </a:solidFill>
              </a:rPr>
            </a:br>
            <a:br>
              <a:rPr lang="en-US" sz="3600" b="1" dirty="0">
                <a:solidFill>
                  <a:srgbClr val="FFFFFF"/>
                </a:solidFill>
              </a:rPr>
            </a:br>
            <a:br>
              <a:rPr lang="en-US" sz="3600" b="1" dirty="0">
                <a:solidFill>
                  <a:srgbClr val="FFFFFF"/>
                </a:solidFill>
              </a:rPr>
            </a:br>
            <a:br>
              <a:rPr lang="en-US" sz="3600" b="1" dirty="0">
                <a:solidFill>
                  <a:srgbClr val="FFFFFF"/>
                </a:solidFill>
              </a:rPr>
            </a:br>
            <a:br>
              <a:rPr lang="en-US" sz="3600" b="1" dirty="0">
                <a:solidFill>
                  <a:schemeClr val="tx2">
                    <a:lumMod val="60000"/>
                    <a:lumOff val="40000"/>
                  </a:schemeClr>
                </a:solidFill>
              </a:rPr>
            </a:br>
            <a:br>
              <a:rPr lang="en-US" sz="3600" b="1" dirty="0">
                <a:solidFill>
                  <a:schemeClr val="tx2">
                    <a:lumMod val="60000"/>
                    <a:lumOff val="40000"/>
                  </a:schemeClr>
                </a:solidFill>
              </a:rPr>
            </a:br>
            <a:br>
              <a:rPr lang="en-US" sz="3600" b="1" dirty="0"/>
            </a:br>
            <a:r>
              <a:rPr lang="en-US" sz="3600" b="1" dirty="0">
                <a:solidFill>
                  <a:srgbClr val="FFFFFF"/>
                </a:solidFill>
              </a:rPr>
              <a:t> </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A4942320-779B-296A-39D4-AA3AC61A0D56}"/>
              </a:ext>
            </a:extLst>
          </p:cNvPr>
          <p:cNvSpPr>
            <a:spLocks noGrp="1"/>
          </p:cNvSpPr>
          <p:nvPr>
            <p:ph type="sldNum" sz="quarter" idx="12"/>
          </p:nvPr>
        </p:nvSpPr>
        <p:spPr>
          <a:xfrm>
            <a:off x="10123055" y="6459785"/>
            <a:ext cx="1089428" cy="365125"/>
          </a:xfrm>
        </p:spPr>
        <p:txBody>
          <a:bodyPr>
            <a:normAutofit/>
          </a:bodyPr>
          <a:lstStyle/>
          <a:p>
            <a:pPr>
              <a:spcAft>
                <a:spcPts val="600"/>
              </a:spcAft>
            </a:pPr>
            <a:fld id="{26140662-B0A4-4AD0-831D-AAADA76962B1}" type="slidenum">
              <a:rPr lang="en-US">
                <a:solidFill>
                  <a:schemeClr val="tx2"/>
                </a:solidFill>
              </a:rPr>
              <a:pPr>
                <a:spcAft>
                  <a:spcPts val="600"/>
                </a:spcAft>
              </a:pPr>
              <a:t>10</a:t>
            </a:fld>
            <a:endParaRPr lang="en-US">
              <a:solidFill>
                <a:schemeClr val="tx2"/>
              </a:solidFill>
            </a:endParaRPr>
          </a:p>
        </p:txBody>
      </p:sp>
      <p:sp>
        <p:nvSpPr>
          <p:cNvPr id="12" name="TextBox 11">
            <a:extLst>
              <a:ext uri="{FF2B5EF4-FFF2-40B4-BE49-F238E27FC236}">
                <a16:creationId xmlns:a16="http://schemas.microsoft.com/office/drawing/2014/main" id="{977862C5-77B1-E1FA-A630-1A58505FA27F}"/>
              </a:ext>
            </a:extLst>
          </p:cNvPr>
          <p:cNvSpPr txBox="1"/>
          <p:nvPr/>
        </p:nvSpPr>
        <p:spPr>
          <a:xfrm>
            <a:off x="4741863" y="6370121"/>
            <a:ext cx="6096000" cy="369332"/>
          </a:xfrm>
          <a:prstGeom prst="rect">
            <a:avLst/>
          </a:prstGeom>
          <a:noFill/>
        </p:spPr>
        <p:txBody>
          <a:bodyPr wrap="square">
            <a:spAutoFit/>
          </a:bodyPr>
          <a:lstStyle/>
          <a:p>
            <a:r>
              <a:rPr lang="en-US" sz="1800" b="1">
                <a:solidFill>
                  <a:schemeClr val="tx1">
                    <a:lumMod val="65000"/>
                    <a:lumOff val="35000"/>
                  </a:schemeClr>
                </a:solidFill>
              </a:rPr>
              <a:t> IV. HISTORICAL &amp; EXISTING CONDITIONS AND TRENDS</a:t>
            </a:r>
            <a:endParaRPr lang="en-US">
              <a:solidFill>
                <a:schemeClr val="tx1">
                  <a:lumMod val="65000"/>
                  <a:lumOff val="35000"/>
                </a:schemeClr>
              </a:solidFill>
            </a:endParaRPr>
          </a:p>
        </p:txBody>
      </p:sp>
      <p:pic>
        <p:nvPicPr>
          <p:cNvPr id="8" name="Content Placeholder 10" descr="Flying Money with solid fill">
            <a:extLst>
              <a:ext uri="{FF2B5EF4-FFF2-40B4-BE49-F238E27FC236}">
                <a16:creationId xmlns:a16="http://schemas.microsoft.com/office/drawing/2014/main" id="{C13440A3-A665-18B7-B5A2-E5589D8E17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405272" y="4049889"/>
            <a:ext cx="1229544" cy="1229544"/>
          </a:xfrm>
          <a:prstGeom prst="rect">
            <a:avLst/>
          </a:prstGeom>
        </p:spPr>
      </p:pic>
      <p:sp>
        <p:nvSpPr>
          <p:cNvPr id="5" name="Content Placeholder 12">
            <a:extLst>
              <a:ext uri="{FF2B5EF4-FFF2-40B4-BE49-F238E27FC236}">
                <a16:creationId xmlns:a16="http://schemas.microsoft.com/office/drawing/2014/main" id="{294EC716-9F6D-64FB-E509-A01380E1F3EA}"/>
              </a:ext>
            </a:extLst>
          </p:cNvPr>
          <p:cNvSpPr txBox="1">
            <a:spLocks/>
          </p:cNvSpPr>
          <p:nvPr/>
        </p:nvSpPr>
        <p:spPr>
          <a:xfrm>
            <a:off x="4194467" y="1413507"/>
            <a:ext cx="3735703" cy="3452003"/>
          </a:xfrm>
          <a:prstGeom prst="rect">
            <a:avLst/>
          </a:prstGeom>
          <a:ln w="38100">
            <a:solidFill>
              <a:schemeClr val="accent4"/>
            </a:solidFill>
          </a:ln>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20000"/>
              </a:lnSpc>
              <a:spcBef>
                <a:spcPts val="0"/>
              </a:spcBef>
              <a:spcAft>
                <a:spcPts val="0"/>
              </a:spcAft>
              <a:buNone/>
            </a:pPr>
            <a:r>
              <a:rPr lang="en-US" sz="2600" b="1">
                <a:solidFill>
                  <a:schemeClr val="accent6"/>
                </a:solidFill>
              </a:rPr>
              <a:t>RPC Region</a:t>
            </a:r>
          </a:p>
          <a:p>
            <a:pPr marL="0" indent="0" algn="ctr">
              <a:lnSpc>
                <a:spcPct val="120000"/>
              </a:lnSpc>
              <a:spcBef>
                <a:spcPts val="0"/>
              </a:spcBef>
              <a:spcAft>
                <a:spcPts val="0"/>
              </a:spcAft>
              <a:buNone/>
            </a:pPr>
            <a:r>
              <a:rPr lang="en-US" sz="2600" b="1">
                <a:solidFill>
                  <a:schemeClr val="accent6"/>
                </a:solidFill>
              </a:rPr>
              <a:t>Median Gross Rent</a:t>
            </a:r>
          </a:p>
          <a:p>
            <a:pPr marL="0" indent="0" algn="ctr">
              <a:lnSpc>
                <a:spcPct val="120000"/>
              </a:lnSpc>
              <a:spcBef>
                <a:spcPts val="0"/>
              </a:spcBef>
              <a:spcAft>
                <a:spcPts val="0"/>
              </a:spcAft>
              <a:buNone/>
            </a:pPr>
            <a:endParaRPr lang="en-US" sz="2600" b="1">
              <a:solidFill>
                <a:schemeClr val="accent6"/>
              </a:solidFill>
            </a:endParaRPr>
          </a:p>
          <a:p>
            <a:pPr algn="ctr">
              <a:lnSpc>
                <a:spcPct val="120000"/>
              </a:lnSpc>
              <a:spcBef>
                <a:spcPts val="0"/>
              </a:spcBef>
              <a:spcAft>
                <a:spcPts val="0"/>
              </a:spcAft>
            </a:pPr>
            <a:r>
              <a:rPr lang="en-US" sz="3200" b="1">
                <a:solidFill>
                  <a:schemeClr val="accent6"/>
                </a:solidFill>
              </a:rPr>
              <a:t>+47%</a:t>
            </a:r>
          </a:p>
          <a:p>
            <a:pPr algn="ctr">
              <a:lnSpc>
                <a:spcPct val="120000"/>
              </a:lnSpc>
              <a:spcBef>
                <a:spcPts val="0"/>
              </a:spcBef>
              <a:spcAft>
                <a:spcPts val="0"/>
              </a:spcAft>
            </a:pPr>
            <a:endParaRPr lang="en-US" sz="2600" b="1">
              <a:solidFill>
                <a:schemeClr val="accent6"/>
              </a:solidFill>
            </a:endParaRPr>
          </a:p>
          <a:p>
            <a:pPr algn="ctr">
              <a:lnSpc>
                <a:spcPct val="120000"/>
              </a:lnSpc>
              <a:spcBef>
                <a:spcPts val="0"/>
              </a:spcBef>
              <a:spcAft>
                <a:spcPts val="0"/>
              </a:spcAft>
            </a:pPr>
            <a:r>
              <a:rPr lang="en-US" sz="2600" b="1"/>
              <a:t>2010: $1,086</a:t>
            </a:r>
          </a:p>
          <a:p>
            <a:pPr algn="ctr">
              <a:lnSpc>
                <a:spcPct val="120000"/>
              </a:lnSpc>
              <a:spcBef>
                <a:spcPts val="0"/>
              </a:spcBef>
              <a:spcAft>
                <a:spcPts val="0"/>
              </a:spcAft>
            </a:pPr>
            <a:r>
              <a:rPr lang="en-US" sz="2600" b="1"/>
              <a:t>2022: $1,595</a:t>
            </a:r>
          </a:p>
        </p:txBody>
      </p:sp>
      <p:sp>
        <p:nvSpPr>
          <p:cNvPr id="6" name="TextBox 5">
            <a:extLst>
              <a:ext uri="{FF2B5EF4-FFF2-40B4-BE49-F238E27FC236}">
                <a16:creationId xmlns:a16="http://schemas.microsoft.com/office/drawing/2014/main" id="{62852314-AB63-7630-A954-D687520A88A6}"/>
              </a:ext>
            </a:extLst>
          </p:cNvPr>
          <p:cNvSpPr txBox="1"/>
          <p:nvPr/>
        </p:nvSpPr>
        <p:spPr>
          <a:xfrm>
            <a:off x="8020558" y="1398452"/>
            <a:ext cx="3735703" cy="3451971"/>
          </a:xfrm>
          <a:prstGeom prst="rect">
            <a:avLst/>
          </a:prstGeom>
          <a:noFill/>
          <a:ln w="38100">
            <a:solidFill>
              <a:schemeClr val="accent4"/>
            </a:solidFill>
          </a:ln>
        </p:spPr>
        <p:txBody>
          <a:bodyPr wrap="square">
            <a:spAutoFit/>
          </a:bodyPr>
          <a:lstStyle/>
          <a:p>
            <a:pPr algn="ctr" defTabSz="914400">
              <a:lnSpc>
                <a:spcPct val="120000"/>
              </a:lnSpc>
              <a:buClr>
                <a:schemeClr val="accent1"/>
              </a:buClr>
              <a:buSzPct val="100000"/>
            </a:pPr>
            <a:r>
              <a:rPr lang="en-US" sz="2600" b="1">
                <a:solidFill>
                  <a:schemeClr val="accent6"/>
                </a:solidFill>
              </a:rPr>
              <a:t>RPC Region</a:t>
            </a:r>
          </a:p>
          <a:p>
            <a:pPr algn="ctr" defTabSz="914400">
              <a:lnSpc>
                <a:spcPct val="120000"/>
              </a:lnSpc>
              <a:buClr>
                <a:schemeClr val="accent1"/>
              </a:buClr>
              <a:buSzPct val="100000"/>
            </a:pPr>
            <a:r>
              <a:rPr lang="en-US" sz="2600" b="1">
                <a:solidFill>
                  <a:schemeClr val="accent6"/>
                </a:solidFill>
              </a:rPr>
              <a:t>Median Home Price</a:t>
            </a:r>
          </a:p>
          <a:p>
            <a:pPr algn="ctr" defTabSz="914400">
              <a:buClr>
                <a:schemeClr val="accent1"/>
              </a:buClr>
              <a:buSzPct val="100000"/>
            </a:pPr>
            <a:endParaRPr lang="en-US" sz="2600" b="1">
              <a:solidFill>
                <a:schemeClr val="accent6"/>
              </a:solidFill>
            </a:endParaRPr>
          </a:p>
          <a:p>
            <a:pPr marL="91440" indent="-91440" algn="ctr" defTabSz="914400">
              <a:lnSpc>
                <a:spcPct val="120000"/>
              </a:lnSpc>
              <a:buClr>
                <a:schemeClr val="accent1"/>
              </a:buClr>
              <a:buSzPct val="100000"/>
              <a:buFont typeface="Calibri" panose="020F0502020204030204" pitchFamily="34" charset="0"/>
              <a:buChar char=" "/>
            </a:pPr>
            <a:r>
              <a:rPr lang="en-US" sz="3200" b="1">
                <a:solidFill>
                  <a:schemeClr val="accent6"/>
                </a:solidFill>
              </a:rPr>
              <a:t>+99%</a:t>
            </a:r>
          </a:p>
          <a:p>
            <a:pPr algn="ctr">
              <a:lnSpc>
                <a:spcPct val="120000"/>
              </a:lnSpc>
              <a:spcBef>
                <a:spcPts val="0"/>
              </a:spcBef>
              <a:spcAft>
                <a:spcPts val="0"/>
              </a:spcAft>
            </a:pPr>
            <a:endParaRPr lang="en-US" sz="2600" b="1"/>
          </a:p>
          <a:p>
            <a:pPr marL="91440" indent="-91440" algn="ctr" defTabSz="914400">
              <a:lnSpc>
                <a:spcPct val="120000"/>
              </a:lnSpc>
              <a:buClr>
                <a:schemeClr val="accent1"/>
              </a:buClr>
              <a:buSzPct val="100000"/>
              <a:buFont typeface="Calibri" panose="020F0502020204030204" pitchFamily="34" charset="0"/>
              <a:buChar char=" "/>
            </a:pPr>
            <a:r>
              <a:rPr lang="en-US" sz="2600" b="1">
                <a:solidFill>
                  <a:schemeClr val="tx1">
                    <a:lumMod val="75000"/>
                    <a:lumOff val="25000"/>
                  </a:schemeClr>
                </a:solidFill>
              </a:rPr>
              <a:t>2010: $265,000</a:t>
            </a:r>
          </a:p>
          <a:p>
            <a:pPr marL="91440" indent="-91440" algn="ctr" defTabSz="914400">
              <a:lnSpc>
                <a:spcPct val="120000"/>
              </a:lnSpc>
              <a:buClr>
                <a:schemeClr val="accent1"/>
              </a:buClr>
              <a:buSzPct val="100000"/>
              <a:buFont typeface="Calibri" panose="020F0502020204030204" pitchFamily="34" charset="0"/>
              <a:buChar char=" "/>
            </a:pPr>
            <a:r>
              <a:rPr lang="en-US" sz="2600" b="1">
                <a:solidFill>
                  <a:schemeClr val="tx1">
                    <a:lumMod val="75000"/>
                    <a:lumOff val="25000"/>
                  </a:schemeClr>
                </a:solidFill>
              </a:rPr>
              <a:t>2022: $527,000</a:t>
            </a:r>
          </a:p>
        </p:txBody>
      </p:sp>
    </p:spTree>
    <p:extLst>
      <p:ext uri="{BB962C8B-B14F-4D97-AF65-F5344CB8AC3E}">
        <p14:creationId xmlns:p14="http://schemas.microsoft.com/office/powerpoint/2010/main" val="2533734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05ABFBA-9C07-5D7B-5682-C3336008CF23}"/>
              </a:ext>
            </a:extLst>
          </p:cNvPr>
          <p:cNvSpPr>
            <a:spLocks noGrp="1"/>
          </p:cNvSpPr>
          <p:nvPr>
            <p:ph type="title"/>
          </p:nvPr>
        </p:nvSpPr>
        <p:spPr>
          <a:xfrm>
            <a:off x="492370" y="605896"/>
            <a:ext cx="3084844" cy="5646208"/>
          </a:xfrm>
        </p:spPr>
        <p:txBody>
          <a:bodyPr anchor="ctr">
            <a:normAutofit fontScale="90000"/>
          </a:bodyPr>
          <a:lstStyle/>
          <a:p>
            <a:pPr algn="ctr"/>
            <a:r>
              <a:rPr lang="en-US" sz="4000" b="1" dirty="0">
                <a:solidFill>
                  <a:srgbClr val="FFFFFF"/>
                </a:solidFill>
              </a:rPr>
              <a:t>Employment trends &amp; in-migration are changing the market.</a:t>
            </a:r>
            <a:br>
              <a:rPr lang="en-US" sz="4000" b="1" dirty="0">
                <a:solidFill>
                  <a:srgbClr val="FFFFFF"/>
                </a:solidFill>
              </a:rPr>
            </a:br>
            <a:br>
              <a:rPr lang="en-US" sz="3600" b="1" dirty="0">
                <a:solidFill>
                  <a:srgbClr val="FFFFFF"/>
                </a:solidFill>
              </a:rPr>
            </a:br>
            <a:br>
              <a:rPr lang="en-US" sz="3600" b="1" dirty="0">
                <a:solidFill>
                  <a:srgbClr val="FFFFFF"/>
                </a:solidFill>
              </a:rPr>
            </a:br>
            <a:br>
              <a:rPr lang="en-US" sz="3600" b="1" dirty="0">
                <a:solidFill>
                  <a:srgbClr val="FFFFFF"/>
                </a:solidFill>
              </a:rPr>
            </a:br>
            <a:br>
              <a:rPr lang="en-US" sz="3600" b="1" dirty="0">
                <a:solidFill>
                  <a:schemeClr val="tx2">
                    <a:lumMod val="60000"/>
                    <a:lumOff val="40000"/>
                  </a:schemeClr>
                </a:solidFill>
              </a:rPr>
            </a:br>
            <a:br>
              <a:rPr lang="en-US" sz="3600" b="1" dirty="0">
                <a:solidFill>
                  <a:schemeClr val="tx2">
                    <a:lumMod val="60000"/>
                    <a:lumOff val="40000"/>
                  </a:schemeClr>
                </a:solidFill>
              </a:rPr>
            </a:br>
            <a:br>
              <a:rPr lang="en-US" sz="3600" b="1" dirty="0"/>
            </a:br>
            <a:r>
              <a:rPr lang="en-US" sz="3600" b="1" dirty="0">
                <a:solidFill>
                  <a:srgbClr val="FFFFFF"/>
                </a:solidFill>
              </a:rPr>
              <a:t> </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A4942320-779B-296A-39D4-AA3AC61A0D56}"/>
              </a:ext>
            </a:extLst>
          </p:cNvPr>
          <p:cNvSpPr>
            <a:spLocks noGrp="1"/>
          </p:cNvSpPr>
          <p:nvPr>
            <p:ph type="sldNum" sz="quarter" idx="12"/>
          </p:nvPr>
        </p:nvSpPr>
        <p:spPr>
          <a:xfrm>
            <a:off x="10123055" y="6459785"/>
            <a:ext cx="1089428" cy="365125"/>
          </a:xfrm>
        </p:spPr>
        <p:txBody>
          <a:bodyPr>
            <a:normAutofit/>
          </a:bodyPr>
          <a:lstStyle/>
          <a:p>
            <a:pPr>
              <a:spcAft>
                <a:spcPts val="600"/>
              </a:spcAft>
            </a:pPr>
            <a:fld id="{26140662-B0A4-4AD0-831D-AAADA76962B1}" type="slidenum">
              <a:rPr lang="en-US">
                <a:solidFill>
                  <a:schemeClr val="tx2"/>
                </a:solidFill>
              </a:rPr>
              <a:pPr>
                <a:spcAft>
                  <a:spcPts val="600"/>
                </a:spcAft>
              </a:pPr>
              <a:t>11</a:t>
            </a:fld>
            <a:endParaRPr lang="en-US">
              <a:solidFill>
                <a:schemeClr val="tx2"/>
              </a:solidFill>
            </a:endParaRPr>
          </a:p>
        </p:txBody>
      </p:sp>
      <p:sp>
        <p:nvSpPr>
          <p:cNvPr id="12" name="TextBox 11">
            <a:extLst>
              <a:ext uri="{FF2B5EF4-FFF2-40B4-BE49-F238E27FC236}">
                <a16:creationId xmlns:a16="http://schemas.microsoft.com/office/drawing/2014/main" id="{977862C5-77B1-E1FA-A630-1A58505FA27F}"/>
              </a:ext>
            </a:extLst>
          </p:cNvPr>
          <p:cNvSpPr txBox="1"/>
          <p:nvPr/>
        </p:nvSpPr>
        <p:spPr>
          <a:xfrm>
            <a:off x="4741863" y="6370121"/>
            <a:ext cx="6096000" cy="369332"/>
          </a:xfrm>
          <a:prstGeom prst="rect">
            <a:avLst/>
          </a:prstGeom>
          <a:noFill/>
        </p:spPr>
        <p:txBody>
          <a:bodyPr wrap="square">
            <a:spAutoFit/>
          </a:bodyPr>
          <a:lstStyle/>
          <a:p>
            <a:r>
              <a:rPr lang="en-US" sz="1800" b="1">
                <a:solidFill>
                  <a:schemeClr val="tx1">
                    <a:lumMod val="65000"/>
                    <a:lumOff val="35000"/>
                  </a:schemeClr>
                </a:solidFill>
              </a:rPr>
              <a:t> IV. HISTORICAL &amp; EXISTING CONDITIONS AND TRENDS</a:t>
            </a:r>
            <a:endParaRPr lang="en-US">
              <a:solidFill>
                <a:schemeClr val="tx1">
                  <a:lumMod val="65000"/>
                  <a:lumOff val="35000"/>
                </a:schemeClr>
              </a:solidFill>
            </a:endParaRPr>
          </a:p>
        </p:txBody>
      </p:sp>
      <p:sp>
        <p:nvSpPr>
          <p:cNvPr id="14" name="TextBox 13">
            <a:extLst>
              <a:ext uri="{FF2B5EF4-FFF2-40B4-BE49-F238E27FC236}">
                <a16:creationId xmlns:a16="http://schemas.microsoft.com/office/drawing/2014/main" id="{57C7670C-A188-372F-D1F8-19449D95D87A}"/>
              </a:ext>
            </a:extLst>
          </p:cNvPr>
          <p:cNvSpPr txBox="1"/>
          <p:nvPr/>
        </p:nvSpPr>
        <p:spPr>
          <a:xfrm>
            <a:off x="4369330" y="3943250"/>
            <a:ext cx="7330300" cy="2308324"/>
          </a:xfrm>
          <a:prstGeom prst="rect">
            <a:avLst/>
          </a:prstGeom>
          <a:noFill/>
          <a:ln w="38100">
            <a:solidFill>
              <a:schemeClr val="accent6"/>
            </a:solidFill>
          </a:ln>
        </p:spPr>
        <p:txBody>
          <a:bodyPr wrap="square">
            <a:spAutoFit/>
          </a:bodyPr>
          <a:lstStyle/>
          <a:p>
            <a:r>
              <a:rPr lang="en-US" sz="1800" i="1">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 can't see how town workers- teachers, safety, other- can afford to live in this town. Also, I imagine that part of our employment issues (which existed prior to COVID) are due to a lack of housing that's affordable for a broad range of people.  Home values are going up, and the shifting to remote work is bringing in people of means ‘from away’ (as old timers around here would say) driving low inventory prices up even more.  I think climate migration is going to drive things up even more over time.” – Municipal Representative Questionnaire, 2022</a:t>
            </a:r>
            <a:endParaRPr lang="en-US" i="1">
              <a:solidFill>
                <a:schemeClr val="accent5">
                  <a:lumMod val="50000"/>
                </a:schemeClr>
              </a:solidFill>
            </a:endParaRPr>
          </a:p>
        </p:txBody>
      </p:sp>
      <p:graphicFrame>
        <p:nvGraphicFramePr>
          <p:cNvPr id="15" name="Table 14">
            <a:extLst>
              <a:ext uri="{FF2B5EF4-FFF2-40B4-BE49-F238E27FC236}">
                <a16:creationId xmlns:a16="http://schemas.microsoft.com/office/drawing/2014/main" id="{FED1EF32-79FF-AFD8-1102-C21BAE8E3EE5}"/>
              </a:ext>
            </a:extLst>
          </p:cNvPr>
          <p:cNvGraphicFramePr>
            <a:graphicFrameLocks noGrp="1"/>
          </p:cNvGraphicFramePr>
          <p:nvPr>
            <p:extLst>
              <p:ext uri="{D42A27DB-BD31-4B8C-83A1-F6EECF244321}">
                <p14:modId xmlns:p14="http://schemas.microsoft.com/office/powerpoint/2010/main" val="3205053712"/>
              </p:ext>
            </p:extLst>
          </p:nvPr>
        </p:nvGraphicFramePr>
        <p:xfrm>
          <a:off x="4369330" y="489581"/>
          <a:ext cx="7330304" cy="2660018"/>
        </p:xfrm>
        <a:graphic>
          <a:graphicData uri="http://schemas.openxmlformats.org/drawingml/2006/table">
            <a:tbl>
              <a:tblPr/>
              <a:tblGrid>
                <a:gridCol w="916288">
                  <a:extLst>
                    <a:ext uri="{9D8B030D-6E8A-4147-A177-3AD203B41FA5}">
                      <a16:colId xmlns:a16="http://schemas.microsoft.com/office/drawing/2014/main" val="285098440"/>
                    </a:ext>
                  </a:extLst>
                </a:gridCol>
                <a:gridCol w="916288">
                  <a:extLst>
                    <a:ext uri="{9D8B030D-6E8A-4147-A177-3AD203B41FA5}">
                      <a16:colId xmlns:a16="http://schemas.microsoft.com/office/drawing/2014/main" val="4258262469"/>
                    </a:ext>
                  </a:extLst>
                </a:gridCol>
                <a:gridCol w="916288">
                  <a:extLst>
                    <a:ext uri="{9D8B030D-6E8A-4147-A177-3AD203B41FA5}">
                      <a16:colId xmlns:a16="http://schemas.microsoft.com/office/drawing/2014/main" val="3326286303"/>
                    </a:ext>
                  </a:extLst>
                </a:gridCol>
                <a:gridCol w="916288">
                  <a:extLst>
                    <a:ext uri="{9D8B030D-6E8A-4147-A177-3AD203B41FA5}">
                      <a16:colId xmlns:a16="http://schemas.microsoft.com/office/drawing/2014/main" val="566448285"/>
                    </a:ext>
                  </a:extLst>
                </a:gridCol>
                <a:gridCol w="916288">
                  <a:extLst>
                    <a:ext uri="{9D8B030D-6E8A-4147-A177-3AD203B41FA5}">
                      <a16:colId xmlns:a16="http://schemas.microsoft.com/office/drawing/2014/main" val="707445963"/>
                    </a:ext>
                  </a:extLst>
                </a:gridCol>
                <a:gridCol w="916288">
                  <a:extLst>
                    <a:ext uri="{9D8B030D-6E8A-4147-A177-3AD203B41FA5}">
                      <a16:colId xmlns:a16="http://schemas.microsoft.com/office/drawing/2014/main" val="2278425223"/>
                    </a:ext>
                  </a:extLst>
                </a:gridCol>
                <a:gridCol w="916288">
                  <a:extLst>
                    <a:ext uri="{9D8B030D-6E8A-4147-A177-3AD203B41FA5}">
                      <a16:colId xmlns:a16="http://schemas.microsoft.com/office/drawing/2014/main" val="3719560934"/>
                    </a:ext>
                  </a:extLst>
                </a:gridCol>
                <a:gridCol w="916288">
                  <a:extLst>
                    <a:ext uri="{9D8B030D-6E8A-4147-A177-3AD203B41FA5}">
                      <a16:colId xmlns:a16="http://schemas.microsoft.com/office/drawing/2014/main" val="3842637883"/>
                    </a:ext>
                  </a:extLst>
                </a:gridCol>
              </a:tblGrid>
              <a:tr h="575826">
                <a:tc gridSpan="8">
                  <a:txBody>
                    <a:bodyPr/>
                    <a:lstStyle/>
                    <a:p>
                      <a:pPr algn="l" fontAlgn="b"/>
                      <a:r>
                        <a:rPr lang="en-US" sz="2800" b="1" i="0" u="none" strike="noStrike">
                          <a:solidFill>
                            <a:schemeClr val="accent6">
                              <a:lumMod val="75000"/>
                            </a:schemeClr>
                          </a:solidFill>
                          <a:effectLst/>
                          <a:latin typeface="Calibri" panose="020F0502020204030204" pitchFamily="34" charset="0"/>
                        </a:rPr>
                        <a:t>Where NH Homebuyers are Coming From </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29950719"/>
                  </a:ext>
                </a:extLst>
              </a:tr>
              <a:tr h="521048">
                <a:tc>
                  <a:txBody>
                    <a:bodyPr/>
                    <a:lstStyle/>
                    <a:p>
                      <a:pPr algn="l" fontAlgn="b"/>
                      <a:r>
                        <a:rPr lang="en-US" sz="2400" b="1" i="0" u="none" strike="noStrike">
                          <a:solidFill>
                            <a:schemeClr val="accent5">
                              <a:lumMod val="75000"/>
                            </a:schemeClr>
                          </a:solidFill>
                          <a:effectLst/>
                          <a:latin typeface="Calibri" panose="020F0502020204030204" pitchFamily="34" charset="0"/>
                        </a:rPr>
                        <a:t>State </a:t>
                      </a:r>
                    </a:p>
                  </a:txBody>
                  <a:tcPr marL="9525" marR="9525" marT="9525" marB="0" anchor="b">
                    <a:lnL>
                      <a:noFill/>
                    </a:lnL>
                    <a:lnR>
                      <a:noFill/>
                    </a:lnR>
                    <a:lnT>
                      <a:noFill/>
                    </a:lnT>
                    <a:lnB>
                      <a:noFill/>
                    </a:lnB>
                  </a:tcPr>
                </a:tc>
                <a:tc>
                  <a:txBody>
                    <a:bodyPr/>
                    <a:lstStyle/>
                    <a:p>
                      <a:pPr algn="r" fontAlgn="b"/>
                      <a:r>
                        <a:rPr lang="en-US" sz="2000" b="1" i="0" u="none" strike="noStrike">
                          <a:solidFill>
                            <a:schemeClr val="accent5">
                              <a:lumMod val="75000"/>
                            </a:schemeClr>
                          </a:solidFill>
                          <a:effectLst/>
                          <a:latin typeface="Calibri" panose="020F0502020204030204" pitchFamily="34" charset="0"/>
                        </a:rPr>
                        <a:t>2016</a:t>
                      </a:r>
                    </a:p>
                  </a:txBody>
                  <a:tcPr marL="9525" marR="9525" marT="9525" marB="0" anchor="b">
                    <a:lnL>
                      <a:noFill/>
                    </a:lnL>
                    <a:lnR>
                      <a:noFill/>
                    </a:lnR>
                    <a:lnT>
                      <a:noFill/>
                    </a:lnT>
                    <a:lnB>
                      <a:noFill/>
                    </a:lnB>
                  </a:tcPr>
                </a:tc>
                <a:tc>
                  <a:txBody>
                    <a:bodyPr/>
                    <a:lstStyle/>
                    <a:p>
                      <a:pPr algn="r" fontAlgn="b"/>
                      <a:r>
                        <a:rPr lang="en-US" sz="2000" b="1" i="0" u="none" strike="noStrike">
                          <a:solidFill>
                            <a:schemeClr val="accent5">
                              <a:lumMod val="75000"/>
                            </a:schemeClr>
                          </a:solidFill>
                          <a:effectLst/>
                          <a:latin typeface="Calibri" panose="020F0502020204030204" pitchFamily="34" charset="0"/>
                        </a:rPr>
                        <a:t>2017</a:t>
                      </a:r>
                    </a:p>
                  </a:txBody>
                  <a:tcPr marL="9525" marR="9525" marT="9525" marB="0" anchor="b">
                    <a:lnL>
                      <a:noFill/>
                    </a:lnL>
                    <a:lnR>
                      <a:noFill/>
                    </a:lnR>
                    <a:lnT>
                      <a:noFill/>
                    </a:lnT>
                    <a:lnB>
                      <a:noFill/>
                    </a:lnB>
                  </a:tcPr>
                </a:tc>
                <a:tc>
                  <a:txBody>
                    <a:bodyPr/>
                    <a:lstStyle/>
                    <a:p>
                      <a:pPr algn="r" fontAlgn="b"/>
                      <a:r>
                        <a:rPr lang="en-US" sz="2000" b="1" i="0" u="none" strike="noStrike">
                          <a:solidFill>
                            <a:schemeClr val="accent5">
                              <a:lumMod val="75000"/>
                            </a:schemeClr>
                          </a:solidFill>
                          <a:effectLst/>
                          <a:latin typeface="Calibri" panose="020F0502020204030204" pitchFamily="34" charset="0"/>
                        </a:rPr>
                        <a:t>2018</a:t>
                      </a:r>
                    </a:p>
                  </a:txBody>
                  <a:tcPr marL="9525" marR="9525" marT="9525" marB="0" anchor="b">
                    <a:lnL>
                      <a:noFill/>
                    </a:lnL>
                    <a:lnR>
                      <a:noFill/>
                    </a:lnR>
                    <a:lnT>
                      <a:noFill/>
                    </a:lnT>
                    <a:lnB>
                      <a:noFill/>
                    </a:lnB>
                  </a:tcPr>
                </a:tc>
                <a:tc>
                  <a:txBody>
                    <a:bodyPr/>
                    <a:lstStyle/>
                    <a:p>
                      <a:pPr algn="r" fontAlgn="b"/>
                      <a:r>
                        <a:rPr lang="en-US" sz="2000" b="1" i="0" u="none" strike="noStrike">
                          <a:solidFill>
                            <a:schemeClr val="accent5">
                              <a:lumMod val="75000"/>
                            </a:schemeClr>
                          </a:solidFill>
                          <a:effectLst/>
                          <a:latin typeface="Calibri" panose="020F0502020204030204" pitchFamily="34" charset="0"/>
                        </a:rPr>
                        <a:t>2019</a:t>
                      </a:r>
                    </a:p>
                  </a:txBody>
                  <a:tcPr marL="9525" marR="9525" marT="9525" marB="0" anchor="b">
                    <a:lnL>
                      <a:noFill/>
                    </a:lnL>
                    <a:lnR>
                      <a:noFill/>
                    </a:lnR>
                    <a:lnT>
                      <a:noFill/>
                    </a:lnT>
                    <a:lnB>
                      <a:noFill/>
                    </a:lnB>
                  </a:tcPr>
                </a:tc>
                <a:tc>
                  <a:txBody>
                    <a:bodyPr/>
                    <a:lstStyle/>
                    <a:p>
                      <a:pPr algn="r" fontAlgn="b"/>
                      <a:r>
                        <a:rPr lang="en-US" sz="2000" b="1" i="0" u="none" strike="noStrike">
                          <a:solidFill>
                            <a:schemeClr val="accent5">
                              <a:lumMod val="75000"/>
                            </a:schemeClr>
                          </a:solidFill>
                          <a:effectLst/>
                          <a:latin typeface="Calibri" panose="020F0502020204030204" pitchFamily="34" charset="0"/>
                        </a:rPr>
                        <a:t>2020</a:t>
                      </a:r>
                    </a:p>
                  </a:txBody>
                  <a:tcPr marL="9525" marR="9525" marT="9525" marB="0" anchor="b">
                    <a:lnL>
                      <a:noFill/>
                    </a:lnL>
                    <a:lnR>
                      <a:noFill/>
                    </a:lnR>
                    <a:lnT>
                      <a:noFill/>
                    </a:lnT>
                    <a:lnB>
                      <a:noFill/>
                    </a:lnB>
                  </a:tcPr>
                </a:tc>
                <a:tc>
                  <a:txBody>
                    <a:bodyPr/>
                    <a:lstStyle/>
                    <a:p>
                      <a:pPr algn="r" fontAlgn="b"/>
                      <a:r>
                        <a:rPr lang="en-US" sz="2000" b="1" i="0" u="none" strike="noStrike">
                          <a:solidFill>
                            <a:schemeClr val="accent5">
                              <a:lumMod val="75000"/>
                            </a:schemeClr>
                          </a:solidFill>
                          <a:effectLst/>
                          <a:latin typeface="Calibri" panose="020F0502020204030204" pitchFamily="34" charset="0"/>
                        </a:rPr>
                        <a:t>2021</a:t>
                      </a:r>
                    </a:p>
                  </a:txBody>
                  <a:tcPr marL="9525" marR="9525" marT="9525" marB="0" anchor="b">
                    <a:lnL>
                      <a:noFill/>
                    </a:lnL>
                    <a:lnR>
                      <a:noFill/>
                    </a:lnR>
                    <a:lnT>
                      <a:noFill/>
                    </a:lnT>
                    <a:lnB>
                      <a:noFill/>
                    </a:lnB>
                  </a:tcPr>
                </a:tc>
                <a:tc>
                  <a:txBody>
                    <a:bodyPr/>
                    <a:lstStyle/>
                    <a:p>
                      <a:pPr algn="r" fontAlgn="b"/>
                      <a:r>
                        <a:rPr lang="en-US" sz="2000" b="1" i="0" u="none" strike="noStrike">
                          <a:solidFill>
                            <a:schemeClr val="accent5">
                              <a:lumMod val="75000"/>
                            </a:schemeClr>
                          </a:solidFill>
                          <a:effectLst/>
                          <a:latin typeface="Calibri" panose="020F0502020204030204" pitchFamily="34" charset="0"/>
                        </a:rPr>
                        <a:t>2022*</a:t>
                      </a:r>
                    </a:p>
                  </a:txBody>
                  <a:tcPr marL="9525" marR="9525" marT="9525" marB="0" anchor="b">
                    <a:lnL>
                      <a:noFill/>
                    </a:lnL>
                    <a:lnR>
                      <a:noFill/>
                    </a:lnR>
                    <a:lnT>
                      <a:noFill/>
                    </a:lnT>
                    <a:lnB>
                      <a:noFill/>
                    </a:lnB>
                  </a:tcPr>
                </a:tc>
                <a:extLst>
                  <a:ext uri="{0D108BD9-81ED-4DB2-BD59-A6C34878D82A}">
                    <a16:rowId xmlns:a16="http://schemas.microsoft.com/office/drawing/2014/main" val="736235569"/>
                  </a:ext>
                </a:extLst>
              </a:tr>
              <a:tr h="521048">
                <a:tc>
                  <a:txBody>
                    <a:bodyPr/>
                    <a:lstStyle/>
                    <a:p>
                      <a:pPr algn="l" fontAlgn="b"/>
                      <a:r>
                        <a:rPr lang="en-US" sz="2400" b="1" i="0" u="none" strike="noStrike">
                          <a:solidFill>
                            <a:schemeClr val="accent5">
                              <a:lumMod val="75000"/>
                            </a:schemeClr>
                          </a:solidFill>
                          <a:effectLst/>
                          <a:latin typeface="Calibri" panose="020F0502020204030204" pitchFamily="34" charset="0"/>
                        </a:rPr>
                        <a:t>NH</a:t>
                      </a:r>
                    </a:p>
                  </a:txBody>
                  <a:tcPr marL="9525" marR="9525" marT="9525" marB="0" anchor="b">
                    <a:lnL>
                      <a:noFill/>
                    </a:lnL>
                    <a:lnR>
                      <a:noFill/>
                    </a:lnR>
                    <a:lnT>
                      <a:noFill/>
                    </a:lnT>
                    <a:lnB>
                      <a:noFill/>
                    </a:lnB>
                  </a:tcPr>
                </a:tc>
                <a:tc>
                  <a:txBody>
                    <a:bodyPr/>
                    <a:lstStyle/>
                    <a:p>
                      <a:pPr algn="r" fontAlgn="b"/>
                      <a:r>
                        <a:rPr lang="en-US" sz="1800" b="0" i="0" u="none" strike="noStrike">
                          <a:solidFill>
                            <a:schemeClr val="accent5">
                              <a:lumMod val="75000"/>
                            </a:schemeClr>
                          </a:solidFill>
                          <a:effectLst/>
                          <a:latin typeface="Calibri" panose="020F0502020204030204" pitchFamily="34" charset="0"/>
                        </a:rPr>
                        <a:t>74.7%</a:t>
                      </a:r>
                    </a:p>
                  </a:txBody>
                  <a:tcPr marL="9525" marR="9525" marT="9525" marB="0" anchor="b">
                    <a:lnL>
                      <a:noFill/>
                    </a:lnL>
                    <a:lnR>
                      <a:noFill/>
                    </a:lnR>
                    <a:lnT>
                      <a:noFill/>
                    </a:lnT>
                    <a:lnB>
                      <a:noFill/>
                    </a:lnB>
                  </a:tcPr>
                </a:tc>
                <a:tc>
                  <a:txBody>
                    <a:bodyPr/>
                    <a:lstStyle/>
                    <a:p>
                      <a:pPr algn="r" fontAlgn="b"/>
                      <a:r>
                        <a:rPr lang="en-US" sz="1800" b="0" i="0" u="none" strike="noStrike">
                          <a:solidFill>
                            <a:schemeClr val="accent5">
                              <a:lumMod val="75000"/>
                            </a:schemeClr>
                          </a:solidFill>
                          <a:effectLst/>
                          <a:latin typeface="Calibri" panose="020F0502020204030204" pitchFamily="34" charset="0"/>
                        </a:rPr>
                        <a:t>74.6%</a:t>
                      </a:r>
                    </a:p>
                  </a:txBody>
                  <a:tcPr marL="9525" marR="9525" marT="9525" marB="0" anchor="b">
                    <a:lnL>
                      <a:noFill/>
                    </a:lnL>
                    <a:lnR>
                      <a:noFill/>
                    </a:lnR>
                    <a:lnT>
                      <a:noFill/>
                    </a:lnT>
                    <a:lnB>
                      <a:noFill/>
                    </a:lnB>
                  </a:tcPr>
                </a:tc>
                <a:tc>
                  <a:txBody>
                    <a:bodyPr/>
                    <a:lstStyle/>
                    <a:p>
                      <a:pPr algn="r" fontAlgn="b"/>
                      <a:r>
                        <a:rPr lang="en-US" sz="1800" b="0" i="0" u="none" strike="noStrike">
                          <a:solidFill>
                            <a:schemeClr val="accent5">
                              <a:lumMod val="75000"/>
                            </a:schemeClr>
                          </a:solidFill>
                          <a:effectLst/>
                          <a:latin typeface="Calibri" panose="020F0502020204030204" pitchFamily="34" charset="0"/>
                        </a:rPr>
                        <a:t>73.7%</a:t>
                      </a:r>
                    </a:p>
                  </a:txBody>
                  <a:tcPr marL="9525" marR="9525" marT="9525" marB="0" anchor="b">
                    <a:lnL>
                      <a:noFill/>
                    </a:lnL>
                    <a:lnR>
                      <a:noFill/>
                    </a:lnR>
                    <a:lnT>
                      <a:noFill/>
                    </a:lnT>
                    <a:lnB>
                      <a:noFill/>
                    </a:lnB>
                  </a:tcPr>
                </a:tc>
                <a:tc>
                  <a:txBody>
                    <a:bodyPr/>
                    <a:lstStyle/>
                    <a:p>
                      <a:pPr algn="r" fontAlgn="b"/>
                      <a:r>
                        <a:rPr lang="en-US" sz="1800" b="0" i="0" u="none" strike="noStrike">
                          <a:solidFill>
                            <a:schemeClr val="accent5">
                              <a:lumMod val="75000"/>
                            </a:schemeClr>
                          </a:solidFill>
                          <a:effectLst/>
                          <a:latin typeface="Calibri" panose="020F0502020204030204" pitchFamily="34" charset="0"/>
                        </a:rPr>
                        <a:t>74.8%</a:t>
                      </a:r>
                    </a:p>
                  </a:txBody>
                  <a:tcPr marL="9525" marR="9525" marT="9525" marB="0" anchor="b">
                    <a:lnL>
                      <a:noFill/>
                    </a:lnL>
                    <a:lnR>
                      <a:noFill/>
                    </a:lnR>
                    <a:lnT>
                      <a:noFill/>
                    </a:lnT>
                    <a:lnB>
                      <a:noFill/>
                    </a:lnB>
                  </a:tcPr>
                </a:tc>
                <a:tc>
                  <a:txBody>
                    <a:bodyPr/>
                    <a:lstStyle/>
                    <a:p>
                      <a:pPr algn="r" fontAlgn="b"/>
                      <a:r>
                        <a:rPr lang="en-US" sz="1800" b="0" i="0" u="none" strike="noStrike">
                          <a:solidFill>
                            <a:schemeClr val="accent5">
                              <a:lumMod val="75000"/>
                            </a:schemeClr>
                          </a:solidFill>
                          <a:effectLst/>
                          <a:latin typeface="Calibri" panose="020F0502020204030204" pitchFamily="34" charset="0"/>
                        </a:rPr>
                        <a:t>71.5%</a:t>
                      </a:r>
                    </a:p>
                  </a:txBody>
                  <a:tcPr marL="9525" marR="9525" marT="9525" marB="0" anchor="b">
                    <a:lnL>
                      <a:noFill/>
                    </a:lnL>
                    <a:lnR>
                      <a:noFill/>
                    </a:lnR>
                    <a:lnT>
                      <a:noFill/>
                    </a:lnT>
                    <a:lnB>
                      <a:noFill/>
                    </a:lnB>
                  </a:tcPr>
                </a:tc>
                <a:tc>
                  <a:txBody>
                    <a:bodyPr/>
                    <a:lstStyle/>
                    <a:p>
                      <a:pPr algn="r" fontAlgn="b"/>
                      <a:r>
                        <a:rPr lang="en-US" sz="1800" b="0" i="0" u="none" strike="noStrike">
                          <a:solidFill>
                            <a:schemeClr val="accent5">
                              <a:lumMod val="75000"/>
                            </a:schemeClr>
                          </a:solidFill>
                          <a:effectLst/>
                          <a:latin typeface="Calibri" panose="020F0502020204030204" pitchFamily="34" charset="0"/>
                        </a:rPr>
                        <a:t>68.4%</a:t>
                      </a:r>
                    </a:p>
                  </a:txBody>
                  <a:tcPr marL="9525" marR="9525" marT="9525" marB="0" anchor="b">
                    <a:lnL>
                      <a:noFill/>
                    </a:lnL>
                    <a:lnR>
                      <a:noFill/>
                    </a:lnR>
                    <a:lnT>
                      <a:noFill/>
                    </a:lnT>
                    <a:lnB>
                      <a:noFill/>
                    </a:lnB>
                  </a:tcPr>
                </a:tc>
                <a:tc>
                  <a:txBody>
                    <a:bodyPr/>
                    <a:lstStyle/>
                    <a:p>
                      <a:pPr algn="r" fontAlgn="b"/>
                      <a:r>
                        <a:rPr lang="en-US" sz="1800" b="0" i="0" u="none" strike="noStrike">
                          <a:solidFill>
                            <a:schemeClr val="accent5">
                              <a:lumMod val="75000"/>
                            </a:schemeClr>
                          </a:solidFill>
                          <a:effectLst/>
                          <a:latin typeface="Calibri" panose="020F0502020204030204" pitchFamily="34" charset="0"/>
                        </a:rPr>
                        <a:t>71.3%</a:t>
                      </a:r>
                    </a:p>
                  </a:txBody>
                  <a:tcPr marL="9525" marR="9525" marT="9525" marB="0" anchor="b">
                    <a:lnL>
                      <a:noFill/>
                    </a:lnL>
                    <a:lnR>
                      <a:noFill/>
                    </a:lnR>
                    <a:lnT>
                      <a:noFill/>
                    </a:lnT>
                    <a:lnB>
                      <a:noFill/>
                    </a:lnB>
                  </a:tcPr>
                </a:tc>
                <a:extLst>
                  <a:ext uri="{0D108BD9-81ED-4DB2-BD59-A6C34878D82A}">
                    <a16:rowId xmlns:a16="http://schemas.microsoft.com/office/drawing/2014/main" val="2231406201"/>
                  </a:ext>
                </a:extLst>
              </a:tr>
              <a:tr h="521048">
                <a:tc>
                  <a:txBody>
                    <a:bodyPr/>
                    <a:lstStyle/>
                    <a:p>
                      <a:pPr algn="l" fontAlgn="b"/>
                      <a:r>
                        <a:rPr lang="en-US" sz="2400" b="1" i="0" u="none" strike="noStrike">
                          <a:solidFill>
                            <a:schemeClr val="accent5">
                              <a:lumMod val="75000"/>
                            </a:schemeClr>
                          </a:solidFill>
                          <a:effectLst/>
                          <a:latin typeface="Calibri" panose="020F0502020204030204" pitchFamily="34" charset="0"/>
                        </a:rPr>
                        <a:t>MA </a:t>
                      </a:r>
                    </a:p>
                  </a:txBody>
                  <a:tcPr marL="9525" marR="9525" marT="9525" marB="0" anchor="b">
                    <a:lnL>
                      <a:noFill/>
                    </a:lnL>
                    <a:lnR>
                      <a:noFill/>
                    </a:lnR>
                    <a:lnT>
                      <a:noFill/>
                    </a:lnT>
                    <a:lnB>
                      <a:noFill/>
                    </a:lnB>
                  </a:tcPr>
                </a:tc>
                <a:tc>
                  <a:txBody>
                    <a:bodyPr/>
                    <a:lstStyle/>
                    <a:p>
                      <a:pPr algn="r" fontAlgn="b"/>
                      <a:r>
                        <a:rPr lang="en-US" sz="1800" b="0" i="0" u="none" strike="noStrike">
                          <a:solidFill>
                            <a:schemeClr val="accent5">
                              <a:lumMod val="75000"/>
                            </a:schemeClr>
                          </a:solidFill>
                          <a:effectLst/>
                          <a:latin typeface="Calibri" panose="020F0502020204030204" pitchFamily="34" charset="0"/>
                        </a:rPr>
                        <a:t>14.7%</a:t>
                      </a:r>
                    </a:p>
                  </a:txBody>
                  <a:tcPr marL="9525" marR="9525" marT="9525" marB="0" anchor="b">
                    <a:lnL>
                      <a:noFill/>
                    </a:lnL>
                    <a:lnR>
                      <a:noFill/>
                    </a:lnR>
                    <a:lnT>
                      <a:noFill/>
                    </a:lnT>
                    <a:lnB>
                      <a:noFill/>
                    </a:lnB>
                  </a:tcPr>
                </a:tc>
                <a:tc>
                  <a:txBody>
                    <a:bodyPr/>
                    <a:lstStyle/>
                    <a:p>
                      <a:pPr algn="r" fontAlgn="b"/>
                      <a:r>
                        <a:rPr lang="en-US" sz="1800" b="0" i="0" u="none" strike="noStrike">
                          <a:solidFill>
                            <a:schemeClr val="accent5">
                              <a:lumMod val="75000"/>
                            </a:schemeClr>
                          </a:solidFill>
                          <a:effectLst/>
                          <a:latin typeface="Calibri" panose="020F0502020204030204" pitchFamily="34" charset="0"/>
                        </a:rPr>
                        <a:t>14.9%</a:t>
                      </a:r>
                    </a:p>
                  </a:txBody>
                  <a:tcPr marL="9525" marR="9525" marT="9525" marB="0" anchor="b">
                    <a:lnL>
                      <a:noFill/>
                    </a:lnL>
                    <a:lnR>
                      <a:noFill/>
                    </a:lnR>
                    <a:lnT>
                      <a:noFill/>
                    </a:lnT>
                    <a:lnB>
                      <a:noFill/>
                    </a:lnB>
                  </a:tcPr>
                </a:tc>
                <a:tc>
                  <a:txBody>
                    <a:bodyPr/>
                    <a:lstStyle/>
                    <a:p>
                      <a:pPr algn="r" fontAlgn="b"/>
                      <a:r>
                        <a:rPr lang="en-US" sz="1800" b="0" i="0" u="none" strike="noStrike">
                          <a:solidFill>
                            <a:schemeClr val="accent5">
                              <a:lumMod val="75000"/>
                            </a:schemeClr>
                          </a:solidFill>
                          <a:effectLst/>
                          <a:latin typeface="Calibri" panose="020F0502020204030204" pitchFamily="34" charset="0"/>
                        </a:rPr>
                        <a:t>15.7%</a:t>
                      </a:r>
                    </a:p>
                  </a:txBody>
                  <a:tcPr marL="9525" marR="9525" marT="9525" marB="0" anchor="b">
                    <a:lnL>
                      <a:noFill/>
                    </a:lnL>
                    <a:lnR>
                      <a:noFill/>
                    </a:lnR>
                    <a:lnT>
                      <a:noFill/>
                    </a:lnT>
                    <a:lnB>
                      <a:noFill/>
                    </a:lnB>
                  </a:tcPr>
                </a:tc>
                <a:tc>
                  <a:txBody>
                    <a:bodyPr/>
                    <a:lstStyle/>
                    <a:p>
                      <a:pPr algn="r" fontAlgn="b"/>
                      <a:r>
                        <a:rPr lang="en-US" sz="1800" b="0" i="0" u="none" strike="noStrike">
                          <a:solidFill>
                            <a:schemeClr val="accent5">
                              <a:lumMod val="75000"/>
                            </a:schemeClr>
                          </a:solidFill>
                          <a:effectLst/>
                          <a:latin typeface="Calibri" panose="020F0502020204030204" pitchFamily="34" charset="0"/>
                        </a:rPr>
                        <a:t>14.9%</a:t>
                      </a:r>
                    </a:p>
                  </a:txBody>
                  <a:tcPr marL="9525" marR="9525" marT="9525" marB="0" anchor="b">
                    <a:lnL>
                      <a:noFill/>
                    </a:lnL>
                    <a:lnR>
                      <a:noFill/>
                    </a:lnR>
                    <a:lnT>
                      <a:noFill/>
                    </a:lnT>
                    <a:lnB>
                      <a:noFill/>
                    </a:lnB>
                  </a:tcPr>
                </a:tc>
                <a:tc>
                  <a:txBody>
                    <a:bodyPr/>
                    <a:lstStyle/>
                    <a:p>
                      <a:pPr algn="r" fontAlgn="b"/>
                      <a:r>
                        <a:rPr lang="en-US" sz="1800" b="0" i="0" u="none" strike="noStrike">
                          <a:solidFill>
                            <a:schemeClr val="accent5">
                              <a:lumMod val="75000"/>
                            </a:schemeClr>
                          </a:solidFill>
                          <a:effectLst/>
                          <a:latin typeface="Calibri" panose="020F0502020204030204" pitchFamily="34" charset="0"/>
                        </a:rPr>
                        <a:t>17.8%</a:t>
                      </a:r>
                    </a:p>
                  </a:txBody>
                  <a:tcPr marL="9525" marR="9525" marT="9525" marB="0" anchor="b">
                    <a:lnL>
                      <a:noFill/>
                    </a:lnL>
                    <a:lnR>
                      <a:noFill/>
                    </a:lnR>
                    <a:lnT>
                      <a:noFill/>
                    </a:lnT>
                    <a:lnB>
                      <a:noFill/>
                    </a:lnB>
                  </a:tcPr>
                </a:tc>
                <a:tc>
                  <a:txBody>
                    <a:bodyPr/>
                    <a:lstStyle/>
                    <a:p>
                      <a:pPr algn="r" fontAlgn="b"/>
                      <a:r>
                        <a:rPr lang="en-US" sz="1800" b="0" i="0" u="none" strike="noStrike">
                          <a:solidFill>
                            <a:schemeClr val="accent5">
                              <a:lumMod val="75000"/>
                            </a:schemeClr>
                          </a:solidFill>
                          <a:effectLst/>
                          <a:latin typeface="Calibri" panose="020F0502020204030204" pitchFamily="34" charset="0"/>
                        </a:rPr>
                        <a:t>19.0%</a:t>
                      </a:r>
                    </a:p>
                  </a:txBody>
                  <a:tcPr marL="9525" marR="9525" marT="9525" marB="0" anchor="b">
                    <a:lnL>
                      <a:noFill/>
                    </a:lnL>
                    <a:lnR>
                      <a:noFill/>
                    </a:lnR>
                    <a:lnT>
                      <a:noFill/>
                    </a:lnT>
                    <a:lnB>
                      <a:noFill/>
                    </a:lnB>
                  </a:tcPr>
                </a:tc>
                <a:tc>
                  <a:txBody>
                    <a:bodyPr/>
                    <a:lstStyle/>
                    <a:p>
                      <a:pPr algn="r" fontAlgn="b"/>
                      <a:r>
                        <a:rPr lang="en-US" sz="1800" b="0" i="0" u="none" strike="noStrike">
                          <a:solidFill>
                            <a:schemeClr val="accent5">
                              <a:lumMod val="75000"/>
                            </a:schemeClr>
                          </a:solidFill>
                          <a:effectLst/>
                          <a:latin typeface="Calibri" panose="020F0502020204030204" pitchFamily="34" charset="0"/>
                        </a:rPr>
                        <a:t>15.8%</a:t>
                      </a:r>
                    </a:p>
                  </a:txBody>
                  <a:tcPr marL="9525" marR="9525" marT="9525" marB="0" anchor="b">
                    <a:lnL>
                      <a:noFill/>
                    </a:lnL>
                    <a:lnR>
                      <a:noFill/>
                    </a:lnR>
                    <a:lnT>
                      <a:noFill/>
                    </a:lnT>
                    <a:lnB>
                      <a:noFill/>
                    </a:lnB>
                  </a:tcPr>
                </a:tc>
                <a:extLst>
                  <a:ext uri="{0D108BD9-81ED-4DB2-BD59-A6C34878D82A}">
                    <a16:rowId xmlns:a16="http://schemas.microsoft.com/office/drawing/2014/main" val="3248415482"/>
                  </a:ext>
                </a:extLst>
              </a:tr>
              <a:tr h="521048">
                <a:tc>
                  <a:txBody>
                    <a:bodyPr/>
                    <a:lstStyle/>
                    <a:p>
                      <a:pPr algn="l" fontAlgn="b"/>
                      <a:r>
                        <a:rPr lang="en-US" sz="2400" b="1" i="0" u="none" strike="noStrike">
                          <a:solidFill>
                            <a:schemeClr val="accent5">
                              <a:lumMod val="75000"/>
                            </a:schemeClr>
                          </a:solidFill>
                          <a:effectLst/>
                          <a:latin typeface="Calibri" panose="020F0502020204030204" pitchFamily="34" charset="0"/>
                        </a:rPr>
                        <a:t>Other</a:t>
                      </a:r>
                    </a:p>
                  </a:txBody>
                  <a:tcPr marL="9525" marR="9525" marT="9525" marB="0" anchor="b">
                    <a:lnL>
                      <a:noFill/>
                    </a:lnL>
                    <a:lnR>
                      <a:noFill/>
                    </a:lnR>
                    <a:lnT>
                      <a:noFill/>
                    </a:lnT>
                    <a:lnB>
                      <a:noFill/>
                    </a:lnB>
                  </a:tcPr>
                </a:tc>
                <a:tc>
                  <a:txBody>
                    <a:bodyPr/>
                    <a:lstStyle/>
                    <a:p>
                      <a:pPr algn="r" fontAlgn="b"/>
                      <a:r>
                        <a:rPr lang="en-US" sz="1800" b="0" i="0" u="none" strike="noStrike">
                          <a:solidFill>
                            <a:schemeClr val="accent5">
                              <a:lumMod val="75000"/>
                            </a:schemeClr>
                          </a:solidFill>
                          <a:effectLst/>
                          <a:latin typeface="Calibri" panose="020F0502020204030204" pitchFamily="34" charset="0"/>
                        </a:rPr>
                        <a:t>10.6%</a:t>
                      </a:r>
                    </a:p>
                  </a:txBody>
                  <a:tcPr marL="9525" marR="9525" marT="9525" marB="0" anchor="b">
                    <a:lnL>
                      <a:noFill/>
                    </a:lnL>
                    <a:lnR>
                      <a:noFill/>
                    </a:lnR>
                    <a:lnT>
                      <a:noFill/>
                    </a:lnT>
                    <a:lnB>
                      <a:noFill/>
                    </a:lnB>
                  </a:tcPr>
                </a:tc>
                <a:tc>
                  <a:txBody>
                    <a:bodyPr/>
                    <a:lstStyle/>
                    <a:p>
                      <a:pPr algn="r" fontAlgn="b"/>
                      <a:r>
                        <a:rPr lang="en-US" sz="1800" b="0" i="0" u="none" strike="noStrike">
                          <a:solidFill>
                            <a:schemeClr val="accent5">
                              <a:lumMod val="75000"/>
                            </a:schemeClr>
                          </a:solidFill>
                          <a:effectLst/>
                          <a:latin typeface="Calibri" panose="020F0502020204030204" pitchFamily="34" charset="0"/>
                        </a:rPr>
                        <a:t>10.5%</a:t>
                      </a:r>
                    </a:p>
                  </a:txBody>
                  <a:tcPr marL="9525" marR="9525" marT="9525" marB="0" anchor="b">
                    <a:lnL>
                      <a:noFill/>
                    </a:lnL>
                    <a:lnR>
                      <a:noFill/>
                    </a:lnR>
                    <a:lnT>
                      <a:noFill/>
                    </a:lnT>
                    <a:lnB>
                      <a:noFill/>
                    </a:lnB>
                  </a:tcPr>
                </a:tc>
                <a:tc>
                  <a:txBody>
                    <a:bodyPr/>
                    <a:lstStyle/>
                    <a:p>
                      <a:pPr algn="r" fontAlgn="b"/>
                      <a:r>
                        <a:rPr lang="en-US" sz="1800" b="0" i="0" u="none" strike="noStrike">
                          <a:solidFill>
                            <a:schemeClr val="accent5">
                              <a:lumMod val="75000"/>
                            </a:schemeClr>
                          </a:solidFill>
                          <a:effectLst/>
                          <a:latin typeface="Calibri" panose="020F0502020204030204" pitchFamily="34" charset="0"/>
                        </a:rPr>
                        <a:t>10.6%</a:t>
                      </a:r>
                    </a:p>
                  </a:txBody>
                  <a:tcPr marL="9525" marR="9525" marT="9525" marB="0" anchor="b">
                    <a:lnL>
                      <a:noFill/>
                    </a:lnL>
                    <a:lnR>
                      <a:noFill/>
                    </a:lnR>
                    <a:lnT>
                      <a:noFill/>
                    </a:lnT>
                    <a:lnB>
                      <a:noFill/>
                    </a:lnB>
                  </a:tcPr>
                </a:tc>
                <a:tc>
                  <a:txBody>
                    <a:bodyPr/>
                    <a:lstStyle/>
                    <a:p>
                      <a:pPr algn="r" fontAlgn="b"/>
                      <a:r>
                        <a:rPr lang="en-US" sz="1800" b="0" i="0" u="none" strike="noStrike">
                          <a:solidFill>
                            <a:schemeClr val="accent5">
                              <a:lumMod val="75000"/>
                            </a:schemeClr>
                          </a:solidFill>
                          <a:effectLst/>
                          <a:latin typeface="Calibri" panose="020F0502020204030204" pitchFamily="34" charset="0"/>
                        </a:rPr>
                        <a:t>10.3%</a:t>
                      </a:r>
                    </a:p>
                  </a:txBody>
                  <a:tcPr marL="9525" marR="9525" marT="9525" marB="0" anchor="b">
                    <a:lnL>
                      <a:noFill/>
                    </a:lnL>
                    <a:lnR>
                      <a:noFill/>
                    </a:lnR>
                    <a:lnT>
                      <a:noFill/>
                    </a:lnT>
                    <a:lnB>
                      <a:noFill/>
                    </a:lnB>
                  </a:tcPr>
                </a:tc>
                <a:tc>
                  <a:txBody>
                    <a:bodyPr/>
                    <a:lstStyle/>
                    <a:p>
                      <a:pPr algn="r" fontAlgn="b"/>
                      <a:r>
                        <a:rPr lang="en-US" sz="1800" b="0" i="0" u="none" strike="noStrike">
                          <a:solidFill>
                            <a:schemeClr val="accent5">
                              <a:lumMod val="75000"/>
                            </a:schemeClr>
                          </a:solidFill>
                          <a:effectLst/>
                          <a:latin typeface="Calibri" panose="020F0502020204030204" pitchFamily="34" charset="0"/>
                        </a:rPr>
                        <a:t>10.7%</a:t>
                      </a:r>
                    </a:p>
                  </a:txBody>
                  <a:tcPr marL="9525" marR="9525" marT="9525" marB="0" anchor="b">
                    <a:lnL>
                      <a:noFill/>
                    </a:lnL>
                    <a:lnR>
                      <a:noFill/>
                    </a:lnR>
                    <a:lnT>
                      <a:noFill/>
                    </a:lnT>
                    <a:lnB>
                      <a:noFill/>
                    </a:lnB>
                  </a:tcPr>
                </a:tc>
                <a:tc>
                  <a:txBody>
                    <a:bodyPr/>
                    <a:lstStyle/>
                    <a:p>
                      <a:pPr algn="r" fontAlgn="b"/>
                      <a:r>
                        <a:rPr lang="en-US" sz="1800" b="0" i="0" u="none" strike="noStrike">
                          <a:solidFill>
                            <a:schemeClr val="accent5">
                              <a:lumMod val="75000"/>
                            </a:schemeClr>
                          </a:solidFill>
                          <a:effectLst/>
                          <a:latin typeface="Calibri" panose="020F0502020204030204" pitchFamily="34" charset="0"/>
                        </a:rPr>
                        <a:t>12.6%</a:t>
                      </a:r>
                    </a:p>
                  </a:txBody>
                  <a:tcPr marL="9525" marR="9525" marT="9525" marB="0" anchor="b">
                    <a:lnL>
                      <a:noFill/>
                    </a:lnL>
                    <a:lnR>
                      <a:noFill/>
                    </a:lnR>
                    <a:lnT>
                      <a:noFill/>
                    </a:lnT>
                    <a:lnB>
                      <a:noFill/>
                    </a:lnB>
                  </a:tcPr>
                </a:tc>
                <a:tc>
                  <a:txBody>
                    <a:bodyPr/>
                    <a:lstStyle/>
                    <a:p>
                      <a:pPr algn="r" fontAlgn="b"/>
                      <a:r>
                        <a:rPr lang="en-US" sz="1800" b="0" i="0" u="none" strike="noStrike">
                          <a:solidFill>
                            <a:schemeClr val="accent5">
                              <a:lumMod val="75000"/>
                            </a:schemeClr>
                          </a:solidFill>
                          <a:effectLst/>
                          <a:latin typeface="Calibri" panose="020F0502020204030204" pitchFamily="34" charset="0"/>
                        </a:rPr>
                        <a:t>13.0%</a:t>
                      </a:r>
                    </a:p>
                  </a:txBody>
                  <a:tcPr marL="9525" marR="9525" marT="9525" marB="0" anchor="b">
                    <a:lnL>
                      <a:noFill/>
                    </a:lnL>
                    <a:lnR>
                      <a:noFill/>
                    </a:lnR>
                    <a:lnT>
                      <a:noFill/>
                    </a:lnT>
                    <a:lnB>
                      <a:noFill/>
                    </a:lnB>
                  </a:tcPr>
                </a:tc>
                <a:extLst>
                  <a:ext uri="{0D108BD9-81ED-4DB2-BD59-A6C34878D82A}">
                    <a16:rowId xmlns:a16="http://schemas.microsoft.com/office/drawing/2014/main" val="717008207"/>
                  </a:ext>
                </a:extLst>
              </a:tr>
            </a:tbl>
          </a:graphicData>
        </a:graphic>
      </p:graphicFrame>
    </p:spTree>
    <p:extLst>
      <p:ext uri="{BB962C8B-B14F-4D97-AF65-F5344CB8AC3E}">
        <p14:creationId xmlns:p14="http://schemas.microsoft.com/office/powerpoint/2010/main" val="1886311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05ABFBA-9C07-5D7B-5682-C3336008CF23}"/>
              </a:ext>
            </a:extLst>
          </p:cNvPr>
          <p:cNvSpPr>
            <a:spLocks noGrp="1"/>
          </p:cNvSpPr>
          <p:nvPr>
            <p:ph type="title"/>
          </p:nvPr>
        </p:nvSpPr>
        <p:spPr>
          <a:xfrm>
            <a:off x="492370" y="605896"/>
            <a:ext cx="3084844" cy="5646208"/>
          </a:xfrm>
        </p:spPr>
        <p:txBody>
          <a:bodyPr anchor="ctr">
            <a:normAutofit fontScale="90000"/>
          </a:bodyPr>
          <a:lstStyle/>
          <a:p>
            <a:r>
              <a:rPr lang="en-US" sz="4000" b="1" dirty="0">
                <a:solidFill>
                  <a:srgbClr val="FFFFFF"/>
                </a:solidFill>
              </a:rPr>
              <a:t>Current housing stock does not meet the needs of our communities.</a:t>
            </a:r>
            <a:br>
              <a:rPr lang="en-US" sz="4000" b="1" dirty="0">
                <a:solidFill>
                  <a:srgbClr val="FFFFFF"/>
                </a:solidFill>
              </a:rPr>
            </a:br>
            <a:br>
              <a:rPr lang="en-US" sz="4000" b="1" dirty="0">
                <a:solidFill>
                  <a:srgbClr val="FFFFFF"/>
                </a:solidFill>
              </a:rPr>
            </a:br>
            <a:br>
              <a:rPr lang="en-US" sz="4000" b="1" dirty="0">
                <a:solidFill>
                  <a:srgbClr val="FFFFFF"/>
                </a:solidFill>
              </a:rPr>
            </a:br>
            <a:r>
              <a:rPr lang="en-US" sz="2200" b="1" dirty="0">
                <a:solidFill>
                  <a:schemeClr val="bg1">
                    <a:lumMod val="85000"/>
                  </a:schemeClr>
                </a:solidFill>
              </a:rPr>
              <a:t>Housing Choice Vouchers:</a:t>
            </a:r>
            <a:br>
              <a:rPr lang="en-US" sz="2200" dirty="0">
                <a:solidFill>
                  <a:schemeClr val="bg1">
                    <a:lumMod val="85000"/>
                  </a:schemeClr>
                </a:solidFill>
              </a:rPr>
            </a:br>
            <a:r>
              <a:rPr lang="en-US" sz="2200" dirty="0">
                <a:solidFill>
                  <a:schemeClr val="bg1">
                    <a:lumMod val="75000"/>
                  </a:schemeClr>
                </a:solidFill>
              </a:rPr>
              <a:t>Currently Housed: 1,038</a:t>
            </a:r>
            <a:br>
              <a:rPr lang="en-US" sz="2200" dirty="0">
                <a:solidFill>
                  <a:schemeClr val="bg1">
                    <a:lumMod val="85000"/>
                  </a:schemeClr>
                </a:solidFill>
              </a:rPr>
            </a:br>
            <a:r>
              <a:rPr lang="en-US" sz="2200" dirty="0">
                <a:solidFill>
                  <a:schemeClr val="bg1">
                    <a:lumMod val="75000"/>
                  </a:schemeClr>
                </a:solidFill>
              </a:rPr>
              <a:t>Holders Seeking</a:t>
            </a:r>
            <a:r>
              <a:rPr lang="en-US" sz="2200" dirty="0">
                <a:solidFill>
                  <a:schemeClr val="bg1">
                    <a:lumMod val="85000"/>
                  </a:schemeClr>
                </a:solidFill>
              </a:rPr>
              <a:t> </a:t>
            </a:r>
            <a:r>
              <a:rPr lang="en-US" sz="2200" dirty="0">
                <a:solidFill>
                  <a:schemeClr val="bg1">
                    <a:lumMod val="75000"/>
                  </a:schemeClr>
                </a:solidFill>
              </a:rPr>
              <a:t>Housing: 55</a:t>
            </a:r>
            <a:br>
              <a:rPr lang="en-US" sz="2200" dirty="0">
                <a:solidFill>
                  <a:schemeClr val="bg1">
                    <a:lumMod val="85000"/>
                  </a:schemeClr>
                </a:solidFill>
              </a:rPr>
            </a:br>
            <a:r>
              <a:rPr lang="en-US" sz="2200" dirty="0">
                <a:solidFill>
                  <a:schemeClr val="bg1">
                    <a:lumMod val="75000"/>
                  </a:schemeClr>
                </a:solidFill>
              </a:rPr>
              <a:t>Waitlist: 1,266</a:t>
            </a:r>
            <a:br>
              <a:rPr lang="en-US" sz="3600" b="1" dirty="0">
                <a:solidFill>
                  <a:srgbClr val="FFFFFF"/>
                </a:solidFill>
              </a:rPr>
            </a:br>
            <a:br>
              <a:rPr lang="en-US" sz="3600" b="1" dirty="0">
                <a:solidFill>
                  <a:srgbClr val="FFFFFF"/>
                </a:solidFill>
              </a:rPr>
            </a:br>
            <a:br>
              <a:rPr lang="en-US" sz="3600" b="1" dirty="0"/>
            </a:br>
            <a:r>
              <a:rPr lang="en-US" sz="3600" b="1" dirty="0">
                <a:solidFill>
                  <a:srgbClr val="FFFFFF"/>
                </a:solidFill>
              </a:rPr>
              <a:t> </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A4942320-779B-296A-39D4-AA3AC61A0D56}"/>
              </a:ext>
            </a:extLst>
          </p:cNvPr>
          <p:cNvSpPr>
            <a:spLocks noGrp="1"/>
          </p:cNvSpPr>
          <p:nvPr>
            <p:ph type="sldNum" sz="quarter" idx="12"/>
          </p:nvPr>
        </p:nvSpPr>
        <p:spPr>
          <a:xfrm>
            <a:off x="10123055" y="6459785"/>
            <a:ext cx="1089428" cy="365125"/>
          </a:xfrm>
        </p:spPr>
        <p:txBody>
          <a:bodyPr>
            <a:normAutofit/>
          </a:bodyPr>
          <a:lstStyle/>
          <a:p>
            <a:pPr>
              <a:spcAft>
                <a:spcPts val="600"/>
              </a:spcAft>
            </a:pPr>
            <a:fld id="{26140662-B0A4-4AD0-831D-AAADA76962B1}" type="slidenum">
              <a:rPr lang="en-US" smtClean="0">
                <a:solidFill>
                  <a:schemeClr val="tx2"/>
                </a:solidFill>
              </a:rPr>
              <a:pPr>
                <a:spcAft>
                  <a:spcPts val="600"/>
                </a:spcAft>
              </a:pPr>
              <a:t>12</a:t>
            </a:fld>
            <a:endParaRPr lang="en-US">
              <a:solidFill>
                <a:schemeClr val="tx2"/>
              </a:solidFill>
            </a:endParaRPr>
          </a:p>
        </p:txBody>
      </p:sp>
      <p:sp>
        <p:nvSpPr>
          <p:cNvPr id="12" name="TextBox 11">
            <a:extLst>
              <a:ext uri="{FF2B5EF4-FFF2-40B4-BE49-F238E27FC236}">
                <a16:creationId xmlns:a16="http://schemas.microsoft.com/office/drawing/2014/main" id="{977862C5-77B1-E1FA-A630-1A58505FA27F}"/>
              </a:ext>
            </a:extLst>
          </p:cNvPr>
          <p:cNvSpPr txBox="1"/>
          <p:nvPr/>
        </p:nvSpPr>
        <p:spPr>
          <a:xfrm>
            <a:off x="4741863" y="6370121"/>
            <a:ext cx="6096000" cy="369332"/>
          </a:xfrm>
          <a:prstGeom prst="rect">
            <a:avLst/>
          </a:prstGeom>
          <a:noFill/>
        </p:spPr>
        <p:txBody>
          <a:bodyPr wrap="square">
            <a:spAutoFit/>
          </a:bodyPr>
          <a:lstStyle/>
          <a:p>
            <a:r>
              <a:rPr lang="en-US" sz="1800" b="1">
                <a:solidFill>
                  <a:schemeClr val="tx1">
                    <a:lumMod val="65000"/>
                    <a:lumOff val="35000"/>
                  </a:schemeClr>
                </a:solidFill>
              </a:rPr>
              <a:t> IV. HISTORICAL &amp; EXISTING CONDITIONS AND TRENDS</a:t>
            </a:r>
            <a:endParaRPr lang="en-US">
              <a:solidFill>
                <a:schemeClr val="tx1">
                  <a:lumMod val="65000"/>
                  <a:lumOff val="35000"/>
                </a:schemeClr>
              </a:solidFill>
            </a:endParaRPr>
          </a:p>
        </p:txBody>
      </p:sp>
      <p:graphicFrame>
        <p:nvGraphicFramePr>
          <p:cNvPr id="3" name="Chart 2">
            <a:extLst>
              <a:ext uri="{FF2B5EF4-FFF2-40B4-BE49-F238E27FC236}">
                <a16:creationId xmlns:a16="http://schemas.microsoft.com/office/drawing/2014/main" id="{AF157B77-CFEC-3F30-700F-8FCBBCABD655}"/>
              </a:ext>
            </a:extLst>
          </p:cNvPr>
          <p:cNvGraphicFramePr>
            <a:graphicFrameLocks/>
          </p:cNvGraphicFramePr>
          <p:nvPr>
            <p:extLst>
              <p:ext uri="{D42A27DB-BD31-4B8C-83A1-F6EECF244321}">
                <p14:modId xmlns:p14="http://schemas.microsoft.com/office/powerpoint/2010/main" val="1009280271"/>
              </p:ext>
            </p:extLst>
          </p:nvPr>
        </p:nvGraphicFramePr>
        <p:xfrm>
          <a:off x="4234577" y="1552228"/>
          <a:ext cx="3722847" cy="37535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21B665F2-AE0B-9186-34E0-E3D47798D766}"/>
              </a:ext>
            </a:extLst>
          </p:cNvPr>
          <p:cNvGraphicFramePr>
            <a:graphicFrameLocks/>
          </p:cNvGraphicFramePr>
          <p:nvPr>
            <p:extLst>
              <p:ext uri="{D42A27DB-BD31-4B8C-83A1-F6EECF244321}">
                <p14:modId xmlns:p14="http://schemas.microsoft.com/office/powerpoint/2010/main" val="13856735"/>
              </p:ext>
            </p:extLst>
          </p:nvPr>
        </p:nvGraphicFramePr>
        <p:xfrm>
          <a:off x="8087922" y="1552228"/>
          <a:ext cx="3666635" cy="38664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98977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28B6C4-C98F-0FF4-90EF-D46AA6EF0760}"/>
              </a:ext>
            </a:extLst>
          </p:cNvPr>
          <p:cNvSpPr>
            <a:spLocks noGrp="1"/>
          </p:cNvSpPr>
          <p:nvPr>
            <p:ph type="sldNum" sz="quarter" idx="12"/>
          </p:nvPr>
        </p:nvSpPr>
        <p:spPr/>
        <p:txBody>
          <a:bodyPr>
            <a:normAutofit/>
          </a:bodyPr>
          <a:lstStyle/>
          <a:p>
            <a:pPr>
              <a:spcAft>
                <a:spcPts val="600"/>
              </a:spcAft>
            </a:pPr>
            <a:fld id="{26140662-B0A4-4AD0-831D-AAADA76962B1}" type="slidenum">
              <a:rPr lang="en-US" smtClean="0"/>
              <a:pPr>
                <a:spcAft>
                  <a:spcPts val="600"/>
                </a:spcAft>
              </a:pPr>
              <a:t>13</a:t>
            </a:fld>
            <a:endParaRPr lang="en-US"/>
          </a:p>
        </p:txBody>
      </p:sp>
      <p:sp>
        <p:nvSpPr>
          <p:cNvPr id="5" name="Slide Number Placeholder 3">
            <a:extLst>
              <a:ext uri="{FF2B5EF4-FFF2-40B4-BE49-F238E27FC236}">
                <a16:creationId xmlns:a16="http://schemas.microsoft.com/office/drawing/2014/main" id="{00BAC7C6-4BDB-EE34-63A6-3A5316250F53}"/>
              </a:ext>
            </a:extLst>
          </p:cNvPr>
          <p:cNvSpPr txBox="1">
            <a:spLocks/>
          </p:cNvSpPr>
          <p:nvPr/>
        </p:nvSpPr>
        <p:spPr>
          <a:xfrm>
            <a:off x="634000" y="6446837"/>
            <a:ext cx="4424137" cy="365125"/>
          </a:xfrm>
          <a:prstGeom prst="rect">
            <a:avLst/>
          </a:prstGeom>
        </p:spPr>
        <p:txBody>
          <a:bodyPr vert="horz" lIns="91440" tIns="45720" rIns="91440" bIns="45720" rtlCol="0" anchor="ctr">
            <a:normAutofit fontScale="70000" lnSpcReduction="20000"/>
          </a:bodyP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spcAft>
                <a:spcPts val="600"/>
              </a:spcAft>
            </a:pPr>
            <a:r>
              <a:rPr lang="en-US" sz="2000" b="1"/>
              <a:t> IV. HISTORICAL &amp; EXISTING CONDITIONS AND TRENDS</a:t>
            </a:r>
          </a:p>
        </p:txBody>
      </p:sp>
      <p:graphicFrame>
        <p:nvGraphicFramePr>
          <p:cNvPr id="2" name="Chart 1">
            <a:extLst>
              <a:ext uri="{FF2B5EF4-FFF2-40B4-BE49-F238E27FC236}">
                <a16:creationId xmlns:a16="http://schemas.microsoft.com/office/drawing/2014/main" id="{A0ED337D-2A74-45B0-9255-436189F1A818}"/>
              </a:ext>
            </a:extLst>
          </p:cNvPr>
          <p:cNvGraphicFramePr>
            <a:graphicFrameLocks/>
          </p:cNvGraphicFramePr>
          <p:nvPr>
            <p:extLst>
              <p:ext uri="{D42A27DB-BD31-4B8C-83A1-F6EECF244321}">
                <p14:modId xmlns:p14="http://schemas.microsoft.com/office/powerpoint/2010/main" val="930036334"/>
              </p:ext>
            </p:extLst>
          </p:nvPr>
        </p:nvGraphicFramePr>
        <p:xfrm>
          <a:off x="634000" y="267630"/>
          <a:ext cx="5444382" cy="56928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C5ACA5EB-4C57-40CB-81B4-9DA4CF4AE85F}"/>
              </a:ext>
            </a:extLst>
          </p:cNvPr>
          <p:cNvGraphicFramePr>
            <a:graphicFrameLocks/>
          </p:cNvGraphicFramePr>
          <p:nvPr>
            <p:extLst>
              <p:ext uri="{D42A27DB-BD31-4B8C-83A1-F6EECF244321}">
                <p14:modId xmlns:p14="http://schemas.microsoft.com/office/powerpoint/2010/main" val="3889797048"/>
              </p:ext>
            </p:extLst>
          </p:nvPr>
        </p:nvGraphicFramePr>
        <p:xfrm>
          <a:off x="6784106" y="267630"/>
          <a:ext cx="4972337" cy="56928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50403047"/>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05ABFBA-9C07-5D7B-5682-C3336008CF23}"/>
              </a:ext>
            </a:extLst>
          </p:cNvPr>
          <p:cNvSpPr>
            <a:spLocks noGrp="1"/>
          </p:cNvSpPr>
          <p:nvPr>
            <p:ph type="title"/>
          </p:nvPr>
        </p:nvSpPr>
        <p:spPr>
          <a:xfrm>
            <a:off x="492370" y="605896"/>
            <a:ext cx="3084844" cy="5646208"/>
          </a:xfrm>
        </p:spPr>
        <p:txBody>
          <a:bodyPr anchor="ctr">
            <a:normAutofit fontScale="90000"/>
          </a:bodyPr>
          <a:lstStyle/>
          <a:p>
            <a:r>
              <a:rPr lang="en-US" sz="4000" b="1" dirty="0">
                <a:solidFill>
                  <a:srgbClr val="FFFFFF"/>
                </a:solidFill>
              </a:rPr>
              <a:t>Income has lagged as housing prices continue to increase.</a:t>
            </a:r>
            <a:br>
              <a:rPr lang="en-US" sz="4000" b="1" dirty="0">
                <a:solidFill>
                  <a:srgbClr val="FFFFFF"/>
                </a:solidFill>
              </a:rPr>
            </a:br>
            <a:br>
              <a:rPr lang="en-US" sz="4000" b="1" dirty="0">
                <a:solidFill>
                  <a:srgbClr val="FFFFFF"/>
                </a:solidFill>
              </a:rPr>
            </a:br>
            <a:br>
              <a:rPr lang="en-US" sz="4000" b="1" dirty="0">
                <a:solidFill>
                  <a:srgbClr val="FFFFFF"/>
                </a:solidFill>
              </a:rPr>
            </a:br>
            <a:r>
              <a:rPr lang="en-US" sz="2200" b="1" dirty="0">
                <a:solidFill>
                  <a:schemeClr val="bg1">
                    <a:lumMod val="85000"/>
                  </a:schemeClr>
                </a:solidFill>
              </a:rPr>
              <a:t>2020</a:t>
            </a:r>
            <a:br>
              <a:rPr lang="en-US" sz="4000" b="1" dirty="0">
                <a:solidFill>
                  <a:srgbClr val="FFFFFF"/>
                </a:solidFill>
              </a:rPr>
            </a:br>
            <a:r>
              <a:rPr lang="en-US" sz="2200" b="1" dirty="0">
                <a:solidFill>
                  <a:schemeClr val="bg1">
                    <a:lumMod val="85000"/>
                  </a:schemeClr>
                </a:solidFill>
              </a:rPr>
              <a:t>Regional Median Income : </a:t>
            </a:r>
            <a:br>
              <a:rPr lang="en-US" sz="2200" b="1" dirty="0">
                <a:solidFill>
                  <a:schemeClr val="bg1">
                    <a:lumMod val="85000"/>
                  </a:schemeClr>
                </a:solidFill>
              </a:rPr>
            </a:br>
            <a:r>
              <a:rPr lang="en-US" sz="2200" b="1" dirty="0">
                <a:solidFill>
                  <a:schemeClr val="bg1">
                    <a:lumMod val="85000"/>
                  </a:schemeClr>
                </a:solidFill>
              </a:rPr>
              <a:t>Owner $101,480</a:t>
            </a:r>
            <a:br>
              <a:rPr lang="en-US" sz="2200" b="1" dirty="0">
                <a:solidFill>
                  <a:schemeClr val="bg1">
                    <a:lumMod val="85000"/>
                  </a:schemeClr>
                </a:solidFill>
              </a:rPr>
            </a:br>
            <a:r>
              <a:rPr lang="en-US" sz="2200" b="1" dirty="0">
                <a:solidFill>
                  <a:schemeClr val="bg1">
                    <a:lumMod val="85000"/>
                  </a:schemeClr>
                </a:solidFill>
              </a:rPr>
              <a:t>Renter $54,754</a:t>
            </a:r>
            <a:br>
              <a:rPr lang="en-US" sz="1200" b="1" dirty="0">
                <a:solidFill>
                  <a:schemeClr val="accent6"/>
                </a:solidFill>
              </a:rPr>
            </a:br>
            <a:br>
              <a:rPr lang="en-US" sz="3600" b="1" dirty="0">
                <a:solidFill>
                  <a:srgbClr val="FFFFFF"/>
                </a:solidFill>
              </a:rPr>
            </a:br>
            <a:br>
              <a:rPr lang="en-US" sz="3600" b="1" dirty="0"/>
            </a:br>
            <a:r>
              <a:rPr lang="en-US" sz="3600" b="1" dirty="0">
                <a:solidFill>
                  <a:srgbClr val="FFFFFF"/>
                </a:solidFill>
              </a:rPr>
              <a:t> </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A4942320-779B-296A-39D4-AA3AC61A0D56}"/>
              </a:ext>
            </a:extLst>
          </p:cNvPr>
          <p:cNvSpPr>
            <a:spLocks noGrp="1"/>
          </p:cNvSpPr>
          <p:nvPr>
            <p:ph type="sldNum" sz="quarter" idx="12"/>
          </p:nvPr>
        </p:nvSpPr>
        <p:spPr>
          <a:xfrm>
            <a:off x="10123055" y="6459785"/>
            <a:ext cx="1089428" cy="365125"/>
          </a:xfrm>
        </p:spPr>
        <p:txBody>
          <a:bodyPr>
            <a:normAutofit/>
          </a:bodyPr>
          <a:lstStyle/>
          <a:p>
            <a:pPr>
              <a:spcAft>
                <a:spcPts val="600"/>
              </a:spcAft>
            </a:pPr>
            <a:fld id="{26140662-B0A4-4AD0-831D-AAADA76962B1}" type="slidenum">
              <a:rPr lang="en-US" smtClean="0">
                <a:solidFill>
                  <a:schemeClr val="tx2"/>
                </a:solidFill>
              </a:rPr>
              <a:pPr>
                <a:spcAft>
                  <a:spcPts val="600"/>
                </a:spcAft>
              </a:pPr>
              <a:t>14</a:t>
            </a:fld>
            <a:endParaRPr lang="en-US">
              <a:solidFill>
                <a:schemeClr val="tx2"/>
              </a:solidFill>
            </a:endParaRPr>
          </a:p>
        </p:txBody>
      </p:sp>
      <p:sp>
        <p:nvSpPr>
          <p:cNvPr id="12" name="TextBox 11">
            <a:extLst>
              <a:ext uri="{FF2B5EF4-FFF2-40B4-BE49-F238E27FC236}">
                <a16:creationId xmlns:a16="http://schemas.microsoft.com/office/drawing/2014/main" id="{977862C5-77B1-E1FA-A630-1A58505FA27F}"/>
              </a:ext>
            </a:extLst>
          </p:cNvPr>
          <p:cNvSpPr txBox="1"/>
          <p:nvPr/>
        </p:nvSpPr>
        <p:spPr>
          <a:xfrm>
            <a:off x="4741863" y="6370121"/>
            <a:ext cx="6096000" cy="369332"/>
          </a:xfrm>
          <a:prstGeom prst="rect">
            <a:avLst/>
          </a:prstGeom>
          <a:noFill/>
        </p:spPr>
        <p:txBody>
          <a:bodyPr wrap="square">
            <a:spAutoFit/>
          </a:bodyPr>
          <a:lstStyle/>
          <a:p>
            <a:r>
              <a:rPr lang="en-US" sz="1800" b="1">
                <a:solidFill>
                  <a:schemeClr val="tx1">
                    <a:lumMod val="65000"/>
                    <a:lumOff val="35000"/>
                  </a:schemeClr>
                </a:solidFill>
              </a:rPr>
              <a:t> IV. HISTORICAL &amp; EXISTING CONDITIONS AND TRENDS</a:t>
            </a:r>
            <a:endParaRPr lang="en-US">
              <a:solidFill>
                <a:schemeClr val="tx1">
                  <a:lumMod val="65000"/>
                  <a:lumOff val="35000"/>
                </a:schemeClr>
              </a:solidFill>
            </a:endParaRPr>
          </a:p>
        </p:txBody>
      </p:sp>
      <p:pic>
        <p:nvPicPr>
          <p:cNvPr id="7" name="Picture 6">
            <a:extLst>
              <a:ext uri="{FF2B5EF4-FFF2-40B4-BE49-F238E27FC236}">
                <a16:creationId xmlns:a16="http://schemas.microsoft.com/office/drawing/2014/main" id="{03627DAB-FF79-A6F1-5FD6-5939666DF630}"/>
              </a:ext>
            </a:extLst>
          </p:cNvPr>
          <p:cNvPicPr>
            <a:picLocks noChangeAspect="1"/>
          </p:cNvPicPr>
          <p:nvPr/>
        </p:nvPicPr>
        <p:blipFill rotWithShape="1">
          <a:blip r:embed="rId3"/>
          <a:srcRect b="4398"/>
          <a:stretch/>
        </p:blipFill>
        <p:spPr bwMode="auto">
          <a:xfrm>
            <a:off x="4543160" y="1225694"/>
            <a:ext cx="7135931" cy="3324535"/>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F0F346AE-A9AA-A25F-B89F-98D87478908E}"/>
              </a:ext>
            </a:extLst>
          </p:cNvPr>
          <p:cNvSpPr txBox="1"/>
          <p:nvPr/>
        </p:nvSpPr>
        <p:spPr>
          <a:xfrm>
            <a:off x="4540429" y="4738248"/>
            <a:ext cx="6098874" cy="338554"/>
          </a:xfrm>
          <a:prstGeom prst="rect">
            <a:avLst/>
          </a:prstGeom>
          <a:noFill/>
        </p:spPr>
        <p:txBody>
          <a:bodyPr wrap="square">
            <a:spAutoFit/>
          </a:bodyPr>
          <a:lstStyle/>
          <a:p>
            <a:pPr marL="229873" marR="90772" indent="-229873" defTabSz="302575">
              <a:spcBef>
                <a:spcPts val="265"/>
              </a:spcBef>
            </a:pPr>
            <a:r>
              <a:rPr lang="en-US" sz="800">
                <a:solidFill>
                  <a:srgbClr val="000000"/>
                </a:solidFill>
                <a:ea typeface="Times New Roman" panose="02020603050405020304" pitchFamily="18" charset="0"/>
                <a:cs typeface="Times New Roman" panose="02020603050405020304" pitchFamily="18" charset="0"/>
              </a:rPr>
              <a:t>Note: Data for 2020 represent January through July. Nominal dollars (not adjusted for inflation.) Income data are only available through 2020. Source: Zillow, U.S. Census median household income, retrieved from FRED, and Root Policy Research.</a:t>
            </a:r>
          </a:p>
        </p:txBody>
      </p:sp>
      <p:sp>
        <p:nvSpPr>
          <p:cNvPr id="15" name="TextBox 14">
            <a:extLst>
              <a:ext uri="{FF2B5EF4-FFF2-40B4-BE49-F238E27FC236}">
                <a16:creationId xmlns:a16="http://schemas.microsoft.com/office/drawing/2014/main" id="{E2B1C07D-7C1A-FCC2-57EE-827D10ACF6E8}"/>
              </a:ext>
            </a:extLst>
          </p:cNvPr>
          <p:cNvSpPr txBox="1"/>
          <p:nvPr/>
        </p:nvSpPr>
        <p:spPr>
          <a:xfrm>
            <a:off x="4513664" y="534531"/>
            <a:ext cx="6098874" cy="646331"/>
          </a:xfrm>
          <a:prstGeom prst="rect">
            <a:avLst/>
          </a:prstGeom>
          <a:noFill/>
        </p:spPr>
        <p:txBody>
          <a:bodyPr wrap="square">
            <a:spAutoFit/>
          </a:bodyPr>
          <a:lstStyle/>
          <a:p>
            <a:pPr marL="0" indent="0" defTabSz="914270">
              <a:spcBef>
                <a:spcPts val="1000"/>
              </a:spcBef>
              <a:buNone/>
            </a:pPr>
            <a:r>
              <a:rPr lang="en-US" sz="1800" b="1" dirty="0">
                <a:solidFill>
                  <a:schemeClr val="tx2"/>
                </a:solidFill>
                <a:latin typeface="Montserrat" panose="00000500000000000000" pitchFamily="2" charset="0"/>
                <a:ea typeface="Times New Roman" panose="02020603050405020304" pitchFamily="18" charset="0"/>
                <a:cs typeface="Times New Roman" panose="02020603050405020304" pitchFamily="18" charset="0"/>
              </a:rPr>
              <a:t>Statewide Zillow Home Value Index and Median Income, 2000 – 2022 </a:t>
            </a:r>
          </a:p>
        </p:txBody>
      </p:sp>
    </p:spTree>
    <p:extLst>
      <p:ext uri="{BB962C8B-B14F-4D97-AF65-F5344CB8AC3E}">
        <p14:creationId xmlns:p14="http://schemas.microsoft.com/office/powerpoint/2010/main" val="3607508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05ABFBA-9C07-5D7B-5682-C3336008CF23}"/>
              </a:ext>
            </a:extLst>
          </p:cNvPr>
          <p:cNvSpPr>
            <a:spLocks noGrp="1"/>
          </p:cNvSpPr>
          <p:nvPr>
            <p:ph type="title"/>
          </p:nvPr>
        </p:nvSpPr>
        <p:spPr>
          <a:xfrm>
            <a:off x="492370" y="605896"/>
            <a:ext cx="3084844" cy="5646208"/>
          </a:xfrm>
        </p:spPr>
        <p:txBody>
          <a:bodyPr anchor="ctr">
            <a:normAutofit fontScale="90000"/>
          </a:bodyPr>
          <a:lstStyle/>
          <a:p>
            <a:r>
              <a:rPr lang="en-US" sz="4000" b="1" dirty="0">
                <a:solidFill>
                  <a:srgbClr val="FFFFFF"/>
                </a:solidFill>
              </a:rPr>
              <a:t>Income has lagged as housing prices continue to increase.</a:t>
            </a:r>
            <a:br>
              <a:rPr lang="en-US" sz="4000" b="1" dirty="0">
                <a:solidFill>
                  <a:srgbClr val="FFFFFF"/>
                </a:solidFill>
              </a:rPr>
            </a:br>
            <a:br>
              <a:rPr lang="en-US" sz="4000" b="1" dirty="0">
                <a:solidFill>
                  <a:srgbClr val="FFFFFF"/>
                </a:solidFill>
              </a:rPr>
            </a:br>
            <a:r>
              <a:rPr lang="en-US" sz="2200" b="1" dirty="0">
                <a:solidFill>
                  <a:schemeClr val="bg1">
                    <a:lumMod val="85000"/>
                  </a:schemeClr>
                </a:solidFill>
              </a:rPr>
              <a:t>2020</a:t>
            </a:r>
            <a:br>
              <a:rPr lang="en-US" sz="4000" b="1" dirty="0">
                <a:solidFill>
                  <a:srgbClr val="FFFFFF"/>
                </a:solidFill>
              </a:rPr>
            </a:br>
            <a:r>
              <a:rPr lang="en-US" sz="2200" b="1" dirty="0">
                <a:solidFill>
                  <a:schemeClr val="bg1">
                    <a:lumMod val="85000"/>
                  </a:schemeClr>
                </a:solidFill>
              </a:rPr>
              <a:t>Regional Median Income : </a:t>
            </a:r>
            <a:br>
              <a:rPr lang="en-US" sz="2200" b="1" dirty="0">
                <a:solidFill>
                  <a:schemeClr val="bg1">
                    <a:lumMod val="85000"/>
                  </a:schemeClr>
                </a:solidFill>
              </a:rPr>
            </a:br>
            <a:r>
              <a:rPr lang="en-US" sz="2200" dirty="0">
                <a:solidFill>
                  <a:schemeClr val="bg1">
                    <a:lumMod val="85000"/>
                  </a:schemeClr>
                </a:solidFill>
              </a:rPr>
              <a:t>Owner $101,480</a:t>
            </a:r>
            <a:br>
              <a:rPr lang="en-US" sz="2200" dirty="0">
                <a:solidFill>
                  <a:schemeClr val="bg1">
                    <a:lumMod val="85000"/>
                  </a:schemeClr>
                </a:solidFill>
              </a:rPr>
            </a:br>
            <a:r>
              <a:rPr lang="en-US" sz="2200" dirty="0">
                <a:solidFill>
                  <a:schemeClr val="bg1">
                    <a:lumMod val="85000"/>
                  </a:schemeClr>
                </a:solidFill>
              </a:rPr>
              <a:t>Renter $54,754</a:t>
            </a:r>
            <a:br>
              <a:rPr lang="en-US" sz="1200" b="1" dirty="0">
                <a:solidFill>
                  <a:schemeClr val="accent6"/>
                </a:solidFill>
              </a:rPr>
            </a:br>
            <a:br>
              <a:rPr lang="en-US" sz="3600" b="1" dirty="0">
                <a:solidFill>
                  <a:srgbClr val="FFFFFF"/>
                </a:solidFill>
              </a:rPr>
            </a:br>
            <a:br>
              <a:rPr lang="en-US" sz="3600" b="1" dirty="0"/>
            </a:br>
            <a:r>
              <a:rPr lang="en-US" sz="3600" b="1" dirty="0">
                <a:solidFill>
                  <a:srgbClr val="FFFFFF"/>
                </a:solidFill>
              </a:rPr>
              <a:t> </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A4942320-779B-296A-39D4-AA3AC61A0D56}"/>
              </a:ext>
            </a:extLst>
          </p:cNvPr>
          <p:cNvSpPr>
            <a:spLocks noGrp="1"/>
          </p:cNvSpPr>
          <p:nvPr>
            <p:ph type="sldNum" sz="quarter" idx="12"/>
          </p:nvPr>
        </p:nvSpPr>
        <p:spPr>
          <a:xfrm>
            <a:off x="10123055" y="6459785"/>
            <a:ext cx="1089428" cy="365125"/>
          </a:xfrm>
        </p:spPr>
        <p:txBody>
          <a:bodyPr>
            <a:normAutofit/>
          </a:bodyPr>
          <a:lstStyle/>
          <a:p>
            <a:pPr>
              <a:spcAft>
                <a:spcPts val="600"/>
              </a:spcAft>
            </a:pPr>
            <a:fld id="{26140662-B0A4-4AD0-831D-AAADA76962B1}" type="slidenum">
              <a:rPr lang="en-US" smtClean="0">
                <a:solidFill>
                  <a:schemeClr val="tx2"/>
                </a:solidFill>
              </a:rPr>
              <a:pPr>
                <a:spcAft>
                  <a:spcPts val="600"/>
                </a:spcAft>
              </a:pPr>
              <a:t>15</a:t>
            </a:fld>
            <a:endParaRPr lang="en-US">
              <a:solidFill>
                <a:schemeClr val="tx2"/>
              </a:solidFill>
            </a:endParaRPr>
          </a:p>
        </p:txBody>
      </p:sp>
      <p:sp>
        <p:nvSpPr>
          <p:cNvPr id="12" name="TextBox 11">
            <a:extLst>
              <a:ext uri="{FF2B5EF4-FFF2-40B4-BE49-F238E27FC236}">
                <a16:creationId xmlns:a16="http://schemas.microsoft.com/office/drawing/2014/main" id="{977862C5-77B1-E1FA-A630-1A58505FA27F}"/>
              </a:ext>
            </a:extLst>
          </p:cNvPr>
          <p:cNvSpPr txBox="1"/>
          <p:nvPr/>
        </p:nvSpPr>
        <p:spPr>
          <a:xfrm>
            <a:off x="4741863" y="6370121"/>
            <a:ext cx="6096000" cy="369332"/>
          </a:xfrm>
          <a:prstGeom prst="rect">
            <a:avLst/>
          </a:prstGeom>
          <a:noFill/>
        </p:spPr>
        <p:txBody>
          <a:bodyPr wrap="square">
            <a:spAutoFit/>
          </a:bodyPr>
          <a:lstStyle/>
          <a:p>
            <a:r>
              <a:rPr lang="en-US" sz="1800" b="1">
                <a:solidFill>
                  <a:schemeClr val="tx1">
                    <a:lumMod val="65000"/>
                    <a:lumOff val="35000"/>
                  </a:schemeClr>
                </a:solidFill>
              </a:rPr>
              <a:t> IV. HISTORICAL &amp; EXISTING CONDITIONS AND TRENDS</a:t>
            </a:r>
            <a:endParaRPr lang="en-US">
              <a:solidFill>
                <a:schemeClr val="tx1">
                  <a:lumMod val="65000"/>
                  <a:lumOff val="35000"/>
                </a:schemeClr>
              </a:solidFill>
            </a:endParaRPr>
          </a:p>
        </p:txBody>
      </p:sp>
      <p:graphicFrame>
        <p:nvGraphicFramePr>
          <p:cNvPr id="6" name="Table 5">
            <a:extLst>
              <a:ext uri="{FF2B5EF4-FFF2-40B4-BE49-F238E27FC236}">
                <a16:creationId xmlns:a16="http://schemas.microsoft.com/office/drawing/2014/main" id="{071E007F-0365-4B31-6A13-628D89F74648}"/>
              </a:ext>
            </a:extLst>
          </p:cNvPr>
          <p:cNvGraphicFramePr>
            <a:graphicFrameLocks noGrp="1"/>
          </p:cNvGraphicFramePr>
          <p:nvPr>
            <p:extLst>
              <p:ext uri="{D42A27DB-BD31-4B8C-83A1-F6EECF244321}">
                <p14:modId xmlns:p14="http://schemas.microsoft.com/office/powerpoint/2010/main" val="2818603354"/>
              </p:ext>
            </p:extLst>
          </p:nvPr>
        </p:nvGraphicFramePr>
        <p:xfrm>
          <a:off x="4536582" y="925285"/>
          <a:ext cx="7217230" cy="2498942"/>
        </p:xfrm>
        <a:graphic>
          <a:graphicData uri="http://schemas.openxmlformats.org/drawingml/2006/table">
            <a:tbl>
              <a:tblPr firstRow="1" firstCol="1" bandRow="1">
                <a:tableStyleId>{5C22544A-7EE6-4342-B048-85BDC9FD1C3A}</a:tableStyleId>
              </a:tblPr>
              <a:tblGrid>
                <a:gridCol w="1966684">
                  <a:extLst>
                    <a:ext uri="{9D8B030D-6E8A-4147-A177-3AD203B41FA5}">
                      <a16:colId xmlns:a16="http://schemas.microsoft.com/office/drawing/2014/main" val="3522455049"/>
                    </a:ext>
                  </a:extLst>
                </a:gridCol>
                <a:gridCol w="1090277">
                  <a:extLst>
                    <a:ext uri="{9D8B030D-6E8A-4147-A177-3AD203B41FA5}">
                      <a16:colId xmlns:a16="http://schemas.microsoft.com/office/drawing/2014/main" val="3118180719"/>
                    </a:ext>
                  </a:extLst>
                </a:gridCol>
                <a:gridCol w="1101382">
                  <a:extLst>
                    <a:ext uri="{9D8B030D-6E8A-4147-A177-3AD203B41FA5}">
                      <a16:colId xmlns:a16="http://schemas.microsoft.com/office/drawing/2014/main" val="2689456774"/>
                    </a:ext>
                  </a:extLst>
                </a:gridCol>
                <a:gridCol w="1032979">
                  <a:extLst>
                    <a:ext uri="{9D8B030D-6E8A-4147-A177-3AD203B41FA5}">
                      <a16:colId xmlns:a16="http://schemas.microsoft.com/office/drawing/2014/main" val="808234024"/>
                    </a:ext>
                  </a:extLst>
                </a:gridCol>
                <a:gridCol w="2025908">
                  <a:extLst>
                    <a:ext uri="{9D8B030D-6E8A-4147-A177-3AD203B41FA5}">
                      <a16:colId xmlns:a16="http://schemas.microsoft.com/office/drawing/2014/main" val="2177484795"/>
                    </a:ext>
                  </a:extLst>
                </a:gridCol>
              </a:tblGrid>
              <a:tr h="486467">
                <a:tc gridSpan="5">
                  <a:txBody>
                    <a:bodyPr/>
                    <a:lstStyle/>
                    <a:p>
                      <a:pPr marL="0" marR="0" algn="l">
                        <a:lnSpc>
                          <a:spcPct val="107000"/>
                        </a:lnSpc>
                        <a:spcBef>
                          <a:spcPts val="0"/>
                        </a:spcBef>
                        <a:spcAft>
                          <a:spcPts val="0"/>
                        </a:spcAft>
                      </a:pPr>
                      <a:r>
                        <a:rPr lang="en-US" sz="2400" dirty="0">
                          <a:effectLst/>
                        </a:rPr>
                        <a:t>How do interest rates impact your monthly payment?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66080988"/>
                  </a:ext>
                </a:extLst>
              </a:tr>
              <a:tr h="1026648">
                <a:tc>
                  <a:txBody>
                    <a:bodyPr/>
                    <a:lstStyle/>
                    <a:p>
                      <a:pPr marL="0" marR="0" algn="l">
                        <a:lnSpc>
                          <a:spcPct val="107000"/>
                        </a:lnSpc>
                        <a:spcBef>
                          <a:spcPts val="0"/>
                        </a:spcBef>
                        <a:spcAft>
                          <a:spcPts val="0"/>
                        </a:spcAft>
                      </a:pPr>
                      <a:r>
                        <a:rPr lang="en-US" sz="2000" dirty="0">
                          <a:effectLst/>
                        </a:rPr>
                        <a:t>Interest Rate – </a:t>
                      </a:r>
                    </a:p>
                    <a:p>
                      <a:pPr marL="0" marR="0" algn="l">
                        <a:lnSpc>
                          <a:spcPct val="107000"/>
                        </a:lnSpc>
                        <a:spcBef>
                          <a:spcPts val="0"/>
                        </a:spcBef>
                        <a:spcAft>
                          <a:spcPts val="0"/>
                        </a:spcAft>
                      </a:pPr>
                      <a:r>
                        <a:rPr lang="en-US" sz="2000" dirty="0">
                          <a:effectLst/>
                        </a:rPr>
                        <a:t>30-year mortgage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Median Home Sale Price (2022)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20% Down Payment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Monthly Payment</a:t>
                      </a:r>
                    </a:p>
                  </a:txBody>
                  <a:tcPr marL="68580" marR="68580" marT="0" marB="0"/>
                </a:tc>
                <a:tc>
                  <a:txBody>
                    <a:bodyPr/>
                    <a:lstStyle/>
                    <a:p>
                      <a:pPr marL="0" marR="0" algn="l">
                        <a:lnSpc>
                          <a:spcPct val="107000"/>
                        </a:lnSpc>
                        <a:spcBef>
                          <a:spcPts val="0"/>
                        </a:spcBef>
                        <a:spcAft>
                          <a:spcPts val="0"/>
                        </a:spcAft>
                      </a:pPr>
                      <a:r>
                        <a:rPr lang="en-US" sz="1800" dirty="0">
                          <a:effectLst/>
                        </a:rPr>
                        <a:t>Income Needed to Afford Home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5664792"/>
                  </a:ext>
                </a:extLst>
              </a:tr>
              <a:tr h="425752">
                <a:tc>
                  <a:txBody>
                    <a:bodyPr/>
                    <a:lstStyle/>
                    <a:p>
                      <a:pPr marL="0" marR="0" algn="l">
                        <a:lnSpc>
                          <a:spcPct val="107000"/>
                        </a:lnSpc>
                        <a:spcBef>
                          <a:spcPts val="0"/>
                        </a:spcBef>
                        <a:spcAft>
                          <a:spcPts val="0"/>
                        </a:spcAft>
                      </a:pPr>
                      <a:r>
                        <a:rPr lang="en-US" sz="1800" dirty="0">
                          <a:effectLst/>
                        </a:rPr>
                        <a:t>6.9% (2022)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$527,000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$105,400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$3,888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b="1" dirty="0">
                          <a:solidFill>
                            <a:schemeClr val="bg1"/>
                          </a:solidFill>
                          <a:effectLst/>
                        </a:rPr>
                        <a:t>$155,492.86</a:t>
                      </a:r>
                      <a:endPar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75000"/>
                      </a:schemeClr>
                    </a:solidFill>
                  </a:tcPr>
                </a:tc>
                <a:extLst>
                  <a:ext uri="{0D108BD9-81ED-4DB2-BD59-A6C34878D82A}">
                    <a16:rowId xmlns:a16="http://schemas.microsoft.com/office/drawing/2014/main" val="3228633519"/>
                  </a:ext>
                </a:extLst>
              </a:tr>
              <a:tr h="425752">
                <a:tc>
                  <a:txBody>
                    <a:bodyPr/>
                    <a:lstStyle/>
                    <a:p>
                      <a:pPr marL="0" marR="0" algn="l">
                        <a:lnSpc>
                          <a:spcPct val="107000"/>
                        </a:lnSpc>
                        <a:spcBef>
                          <a:spcPts val="0"/>
                        </a:spcBef>
                        <a:spcAft>
                          <a:spcPts val="0"/>
                        </a:spcAft>
                      </a:pPr>
                      <a:r>
                        <a:rPr lang="en-US" sz="1800" dirty="0">
                          <a:effectLst/>
                        </a:rPr>
                        <a:t>2.96% (2021)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$527,000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$105,400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$2,476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b="1" dirty="0">
                          <a:solidFill>
                            <a:schemeClr val="bg1"/>
                          </a:solidFill>
                          <a:effectLst/>
                        </a:rPr>
                        <a:t>$99,030.42</a:t>
                      </a:r>
                      <a:endPar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75000"/>
                      </a:schemeClr>
                    </a:solidFill>
                  </a:tcPr>
                </a:tc>
                <a:extLst>
                  <a:ext uri="{0D108BD9-81ED-4DB2-BD59-A6C34878D82A}">
                    <a16:rowId xmlns:a16="http://schemas.microsoft.com/office/drawing/2014/main" val="846703932"/>
                  </a:ext>
                </a:extLst>
              </a:tr>
            </a:tbl>
          </a:graphicData>
        </a:graphic>
      </p:graphicFrame>
      <p:sp>
        <p:nvSpPr>
          <p:cNvPr id="5" name="TextBox 4">
            <a:extLst>
              <a:ext uri="{FF2B5EF4-FFF2-40B4-BE49-F238E27FC236}">
                <a16:creationId xmlns:a16="http://schemas.microsoft.com/office/drawing/2014/main" id="{F07FE24C-D379-3842-325C-D54F76B6563D}"/>
              </a:ext>
            </a:extLst>
          </p:cNvPr>
          <p:cNvSpPr txBox="1"/>
          <p:nvPr/>
        </p:nvSpPr>
        <p:spPr>
          <a:xfrm>
            <a:off x="4483310" y="3424227"/>
            <a:ext cx="4355592" cy="312650"/>
          </a:xfrm>
          <a:prstGeom prst="rect">
            <a:avLst/>
          </a:prstGeom>
          <a:noFill/>
        </p:spPr>
        <p:txBody>
          <a:bodyPr wrap="square">
            <a:spAutoFit/>
          </a:bodyPr>
          <a:lstStyle/>
          <a:p>
            <a:pPr marL="0" marR="0" algn="l">
              <a:lnSpc>
                <a:spcPct val="107000"/>
              </a:lnSpc>
              <a:spcBef>
                <a:spcPts val="0"/>
              </a:spcBef>
              <a:spcAft>
                <a:spcPts val="0"/>
              </a:spcAft>
            </a:pPr>
            <a:r>
              <a:rPr lang="en-US" sz="1400" i="1" dirty="0">
                <a:effectLst/>
              </a:rPr>
              <a:t>*Including 40% increase accounting for Utilities &amp; Taxes </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C244083-109E-BDAA-72DA-4E12708FA767}"/>
              </a:ext>
            </a:extLst>
          </p:cNvPr>
          <p:cNvSpPr txBox="1"/>
          <p:nvPr/>
        </p:nvSpPr>
        <p:spPr>
          <a:xfrm>
            <a:off x="4990852" y="4453334"/>
            <a:ext cx="1415143" cy="1200329"/>
          </a:xfrm>
          <a:prstGeom prst="rect">
            <a:avLst/>
          </a:prstGeom>
          <a:noFill/>
        </p:spPr>
        <p:txBody>
          <a:bodyPr wrap="square" rtlCol="0">
            <a:spAutoFit/>
          </a:bodyPr>
          <a:lstStyle/>
          <a:p>
            <a:r>
              <a:rPr lang="en-US" sz="2400" b="1" dirty="0">
                <a:solidFill>
                  <a:schemeClr val="accent1">
                    <a:lumMod val="50000"/>
                  </a:schemeClr>
                </a:solidFill>
              </a:rPr>
              <a:t>+$1,412 Monthly Payment</a:t>
            </a:r>
          </a:p>
        </p:txBody>
      </p:sp>
      <p:sp>
        <p:nvSpPr>
          <p:cNvPr id="14" name="TextBox 13">
            <a:extLst>
              <a:ext uri="{FF2B5EF4-FFF2-40B4-BE49-F238E27FC236}">
                <a16:creationId xmlns:a16="http://schemas.microsoft.com/office/drawing/2014/main" id="{61B5D2B5-1F51-6134-C004-2B0F44F81040}"/>
              </a:ext>
            </a:extLst>
          </p:cNvPr>
          <p:cNvSpPr txBox="1"/>
          <p:nvPr/>
        </p:nvSpPr>
        <p:spPr>
          <a:xfrm>
            <a:off x="9257641" y="4453333"/>
            <a:ext cx="1730828" cy="1200329"/>
          </a:xfrm>
          <a:prstGeom prst="rect">
            <a:avLst/>
          </a:prstGeom>
          <a:noFill/>
        </p:spPr>
        <p:txBody>
          <a:bodyPr wrap="square" rtlCol="0">
            <a:spAutoFit/>
          </a:bodyPr>
          <a:lstStyle/>
          <a:p>
            <a:r>
              <a:rPr lang="en-US" sz="2400" b="1" dirty="0">
                <a:solidFill>
                  <a:schemeClr val="accent1">
                    <a:lumMod val="50000"/>
                  </a:schemeClr>
                </a:solidFill>
              </a:rPr>
              <a:t>+$56,462</a:t>
            </a:r>
          </a:p>
          <a:p>
            <a:r>
              <a:rPr lang="en-US" sz="2400" b="1" dirty="0">
                <a:solidFill>
                  <a:schemeClr val="accent1">
                    <a:lumMod val="50000"/>
                  </a:schemeClr>
                </a:solidFill>
              </a:rPr>
              <a:t>Income Needed</a:t>
            </a:r>
          </a:p>
        </p:txBody>
      </p:sp>
    </p:spTree>
    <p:extLst>
      <p:ext uri="{BB962C8B-B14F-4D97-AF65-F5344CB8AC3E}">
        <p14:creationId xmlns:p14="http://schemas.microsoft.com/office/powerpoint/2010/main" val="1680956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1484A-33E9-41CF-3132-C4EB09A47197}"/>
              </a:ext>
            </a:extLst>
          </p:cNvPr>
          <p:cNvSpPr>
            <a:spLocks noGrp="1"/>
          </p:cNvSpPr>
          <p:nvPr>
            <p:ph type="title"/>
          </p:nvPr>
        </p:nvSpPr>
        <p:spPr>
          <a:xfrm>
            <a:off x="1097280" y="286603"/>
            <a:ext cx="10058400" cy="1450757"/>
          </a:xfrm>
        </p:spPr>
        <p:txBody>
          <a:bodyPr>
            <a:normAutofit/>
          </a:bodyPr>
          <a:lstStyle/>
          <a:p>
            <a:r>
              <a:rPr lang="en-US"/>
              <a:t>The Future of Housing</a:t>
            </a:r>
          </a:p>
        </p:txBody>
      </p:sp>
      <p:sp>
        <p:nvSpPr>
          <p:cNvPr id="4" name="Slide Number Placeholder 3">
            <a:extLst>
              <a:ext uri="{FF2B5EF4-FFF2-40B4-BE49-F238E27FC236}">
                <a16:creationId xmlns:a16="http://schemas.microsoft.com/office/drawing/2014/main" id="{D228B6C4-C98F-0FF4-90EF-D46AA6EF0760}"/>
              </a:ext>
            </a:extLst>
          </p:cNvPr>
          <p:cNvSpPr>
            <a:spLocks noGrp="1"/>
          </p:cNvSpPr>
          <p:nvPr>
            <p:ph type="sldNum" sz="quarter" idx="12"/>
          </p:nvPr>
        </p:nvSpPr>
        <p:spPr>
          <a:xfrm>
            <a:off x="9900458" y="6459785"/>
            <a:ext cx="1312025" cy="365125"/>
          </a:xfrm>
        </p:spPr>
        <p:txBody>
          <a:bodyPr>
            <a:normAutofit/>
          </a:bodyPr>
          <a:lstStyle/>
          <a:p>
            <a:pPr>
              <a:spcAft>
                <a:spcPts val="600"/>
              </a:spcAft>
            </a:pPr>
            <a:fld id="{26140662-B0A4-4AD0-831D-AAADA76962B1}" type="slidenum">
              <a:rPr lang="en-US" smtClean="0"/>
              <a:pPr>
                <a:spcAft>
                  <a:spcPts val="600"/>
                </a:spcAft>
              </a:pPr>
              <a:t>16</a:t>
            </a:fld>
            <a:endParaRPr lang="en-US"/>
          </a:p>
        </p:txBody>
      </p:sp>
      <p:graphicFrame>
        <p:nvGraphicFramePr>
          <p:cNvPr id="8" name="Content Placeholder 2">
            <a:extLst>
              <a:ext uri="{FF2B5EF4-FFF2-40B4-BE49-F238E27FC236}">
                <a16:creationId xmlns:a16="http://schemas.microsoft.com/office/drawing/2014/main" id="{C3E77C1F-7327-0E70-F133-41378F847A8E}"/>
              </a:ext>
            </a:extLst>
          </p:cNvPr>
          <p:cNvGraphicFramePr>
            <a:graphicFrameLocks noGrp="1"/>
          </p:cNvGraphicFramePr>
          <p:nvPr>
            <p:ph idx="1"/>
            <p:extLst>
              <p:ext uri="{D42A27DB-BD31-4B8C-83A1-F6EECF244321}">
                <p14:modId xmlns:p14="http://schemas.microsoft.com/office/powerpoint/2010/main" val="2774603816"/>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3">
            <a:extLst>
              <a:ext uri="{FF2B5EF4-FFF2-40B4-BE49-F238E27FC236}">
                <a16:creationId xmlns:a16="http://schemas.microsoft.com/office/drawing/2014/main" id="{F341A697-C005-138C-460E-C38651ED6E6B}"/>
              </a:ext>
            </a:extLst>
          </p:cNvPr>
          <p:cNvSpPr txBox="1">
            <a:spLocks/>
          </p:cNvSpPr>
          <p:nvPr/>
        </p:nvSpPr>
        <p:spPr>
          <a:xfrm>
            <a:off x="634000" y="6446837"/>
            <a:ext cx="4424137" cy="365125"/>
          </a:xfrm>
          <a:prstGeom prst="rect">
            <a:avLst/>
          </a:prstGeom>
        </p:spPr>
        <p:txBody>
          <a:bodyPr vert="horz" lIns="91440" tIns="45720" rIns="91440" bIns="45720" rtlCol="0" anchor="ctr">
            <a:normAutofit fontScale="77500" lnSpcReduction="20000"/>
          </a:bodyP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spcAft>
                <a:spcPts val="600"/>
              </a:spcAft>
            </a:pPr>
            <a:r>
              <a:rPr lang="en-US" sz="2000" b="1"/>
              <a:t> V. ANALYSIS OF FUTURE CONDITIONS &amp; TRENDS</a:t>
            </a:r>
          </a:p>
        </p:txBody>
      </p:sp>
    </p:spTree>
    <p:extLst>
      <p:ext uri="{BB962C8B-B14F-4D97-AF65-F5344CB8AC3E}">
        <p14:creationId xmlns:p14="http://schemas.microsoft.com/office/powerpoint/2010/main" val="417861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985A4-2C98-2625-9271-A0CD941B690C}"/>
              </a:ext>
            </a:extLst>
          </p:cNvPr>
          <p:cNvSpPr>
            <a:spLocks noGrp="1"/>
          </p:cNvSpPr>
          <p:nvPr>
            <p:ph type="title"/>
          </p:nvPr>
        </p:nvSpPr>
        <p:spPr/>
        <p:txBody>
          <a:bodyPr vert="horz" lIns="91440" tIns="45720" rIns="91440" bIns="45720" rtlCol="0" anchor="b">
            <a:normAutofit/>
          </a:bodyPr>
          <a:lstStyle/>
          <a:p>
            <a:r>
              <a:rPr lang="en-US" sz="3600" b="1" dirty="0">
                <a:solidFill>
                  <a:srgbClr val="FFFFFF"/>
                </a:solidFill>
              </a:rPr>
              <a:t>Housing Needs Projections</a:t>
            </a:r>
          </a:p>
        </p:txBody>
      </p:sp>
      <p:sp>
        <p:nvSpPr>
          <p:cNvPr id="3" name="Content Placeholder 2">
            <a:extLst>
              <a:ext uri="{FF2B5EF4-FFF2-40B4-BE49-F238E27FC236}">
                <a16:creationId xmlns:a16="http://schemas.microsoft.com/office/drawing/2014/main" id="{BF64C7FC-0377-33FC-7670-FCC409019FB0}"/>
              </a:ext>
            </a:extLst>
          </p:cNvPr>
          <p:cNvSpPr>
            <a:spLocks noGrp="1"/>
          </p:cNvSpPr>
          <p:nvPr>
            <p:ph idx="1"/>
          </p:nvPr>
        </p:nvSpPr>
        <p:spPr/>
        <p:txBody>
          <a:bodyPr vert="horz" lIns="91440" tIns="45720" rIns="91440" bIns="45720" rtlCol="0" anchor="t">
            <a:normAutofit/>
          </a:bodyPr>
          <a:lstStyle/>
          <a:p>
            <a:pPr marL="0" indent="0" algn="ctr">
              <a:buNone/>
            </a:pPr>
            <a:r>
              <a:rPr lang="en-US" sz="2300" b="1" i="1" dirty="0"/>
              <a:t>As required by the Workforce Housing Statute (RSA 674:58-61) municipalities must provide “reasonable and realistic opportunities” for the development of workforce housing, including rental and multi-family housing. </a:t>
            </a:r>
            <a:endParaRPr lang="en-US" sz="2300" b="1" i="1" dirty="0">
              <a:cs typeface="Calibri"/>
            </a:endParaRPr>
          </a:p>
          <a:p>
            <a:pPr marL="0" indent="0" algn="ctr">
              <a:buNone/>
            </a:pPr>
            <a:r>
              <a:rPr lang="en-US" sz="2300" b="1" i="1" dirty="0"/>
              <a:t>While the state statute provides some guidance on how municipalities can meet the demand for workforce housing, the statute provides that municipalities must, further, provide enough qualifying units to fulfill their “fair share” of their region’s need. </a:t>
            </a:r>
            <a:endParaRPr lang="en-US" sz="2300" b="1" i="1" dirty="0">
              <a:cs typeface="Calibri"/>
            </a:endParaRPr>
          </a:p>
          <a:p>
            <a:pPr marL="0" indent="0" algn="ctr">
              <a:buNone/>
            </a:pPr>
            <a:r>
              <a:rPr lang="en-US" sz="2300" b="1" i="1" dirty="0"/>
              <a:t>The law does not provide a prescriptive methodology for calculating “fair share.” </a:t>
            </a:r>
            <a:endParaRPr lang="en-US" sz="2300" b="1" i="1" dirty="0">
              <a:cs typeface="Calibri"/>
            </a:endParaRPr>
          </a:p>
          <a:p>
            <a:pPr algn="ctr">
              <a:buFont typeface="Arial" panose="020B0604020202020204" pitchFamily="34" charset="0"/>
              <a:buChar char="•"/>
            </a:pPr>
            <a:endParaRPr lang="en-US" sz="1600" b="1" i="1" dirty="0"/>
          </a:p>
          <a:p>
            <a:pPr marL="0" indent="0">
              <a:buNone/>
            </a:pPr>
            <a:endParaRPr lang="en-US" sz="1600" cap="all" spc="200" dirty="0">
              <a:solidFill>
                <a:srgbClr val="FFFFFF"/>
              </a:solidFill>
            </a:endParaRPr>
          </a:p>
        </p:txBody>
      </p:sp>
      <p:sp>
        <p:nvSpPr>
          <p:cNvPr id="6" name="Text Placeholder 5">
            <a:extLst>
              <a:ext uri="{FF2B5EF4-FFF2-40B4-BE49-F238E27FC236}">
                <a16:creationId xmlns:a16="http://schemas.microsoft.com/office/drawing/2014/main" id="{3EAD5976-8894-A752-F915-1D51477594C5}"/>
              </a:ext>
            </a:extLst>
          </p:cNvPr>
          <p:cNvSpPr>
            <a:spLocks noGrp="1"/>
          </p:cNvSpPr>
          <p:nvPr>
            <p:ph type="body" sz="half" idx="2"/>
          </p:nvPr>
        </p:nvSpPr>
        <p:spPr/>
        <p:txBody>
          <a:bodyPr/>
          <a:lstStyle/>
          <a:p>
            <a:r>
              <a:rPr lang="en-US" sz="1500" cap="all" spc="200">
                <a:solidFill>
                  <a:srgbClr val="FFFFFF"/>
                </a:solidFill>
                <a:latin typeface="+mj-lt"/>
              </a:rPr>
              <a:t>Introduction AND PURPOSE</a:t>
            </a:r>
          </a:p>
          <a:p>
            <a:endParaRPr lang="en-US"/>
          </a:p>
        </p:txBody>
      </p:sp>
      <p:sp>
        <p:nvSpPr>
          <p:cNvPr id="4" name="Slide Number Placeholder 3">
            <a:extLst>
              <a:ext uri="{FF2B5EF4-FFF2-40B4-BE49-F238E27FC236}">
                <a16:creationId xmlns:a16="http://schemas.microsoft.com/office/drawing/2014/main" id="{355C27B2-DCE0-91E3-A664-F9746C631F89}"/>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26140662-B0A4-4AD0-831D-AAADA76962B1}" type="slidenum">
              <a:rPr lang="en-US" smtClean="0"/>
              <a:pPr defTabSz="914400">
                <a:spcAft>
                  <a:spcPts val="600"/>
                </a:spcAft>
              </a:pPr>
              <a:t>17</a:t>
            </a:fld>
            <a:endParaRPr lang="en-US"/>
          </a:p>
        </p:txBody>
      </p:sp>
      <p:sp>
        <p:nvSpPr>
          <p:cNvPr id="5" name="Slide Number Placeholder 3">
            <a:extLst>
              <a:ext uri="{FF2B5EF4-FFF2-40B4-BE49-F238E27FC236}">
                <a16:creationId xmlns:a16="http://schemas.microsoft.com/office/drawing/2014/main" id="{150C5990-B569-06D8-1E72-398F21D3F9DA}"/>
              </a:ext>
            </a:extLst>
          </p:cNvPr>
          <p:cNvSpPr txBox="1">
            <a:spLocks/>
          </p:cNvSpPr>
          <p:nvPr/>
        </p:nvSpPr>
        <p:spPr>
          <a:xfrm>
            <a:off x="231494" y="6492875"/>
            <a:ext cx="4424137"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spcAft>
                <a:spcPts val="600"/>
              </a:spcAft>
            </a:pPr>
            <a:r>
              <a:rPr lang="en-US" sz="1400" b="1"/>
              <a:t> V. ANALYSIS OF FUTURE CONDITIONS &amp; TRENDS</a:t>
            </a:r>
          </a:p>
        </p:txBody>
      </p:sp>
    </p:spTree>
    <p:extLst>
      <p:ext uri="{BB962C8B-B14F-4D97-AF65-F5344CB8AC3E}">
        <p14:creationId xmlns:p14="http://schemas.microsoft.com/office/powerpoint/2010/main" val="622533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6C9D135-2BF4-4694-8732-88EEE18AA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F778FCE6-4D20-4A9A-90B4-C948024E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FBCBF307-3BC6-4D33-BC45-E7DADD14F2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2" name="Rectangle 31">
            <a:extLst>
              <a:ext uri="{FF2B5EF4-FFF2-40B4-BE49-F238E27FC236}">
                <a16:creationId xmlns:a16="http://schemas.microsoft.com/office/drawing/2014/main" id="{A9C77DBE-43B2-4580-9C81-52DE557B7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A5D841-95B6-2C52-E9AA-94D1D5EB410F}"/>
              </a:ext>
            </a:extLst>
          </p:cNvPr>
          <p:cNvPicPr>
            <a:picLocks noChangeAspect="1"/>
          </p:cNvPicPr>
          <p:nvPr/>
        </p:nvPicPr>
        <p:blipFill>
          <a:blip r:embed="rId3"/>
          <a:stretch>
            <a:fillRect/>
          </a:stretch>
        </p:blipFill>
        <p:spPr>
          <a:xfrm>
            <a:off x="1108822" y="311581"/>
            <a:ext cx="4691716" cy="6234838"/>
          </a:xfrm>
          <a:prstGeom prst="rect">
            <a:avLst/>
          </a:prstGeom>
        </p:spPr>
      </p:pic>
      <p:sp>
        <p:nvSpPr>
          <p:cNvPr id="34" name="Rectangle 33">
            <a:extLst>
              <a:ext uri="{FF2B5EF4-FFF2-40B4-BE49-F238E27FC236}">
                <a16:creationId xmlns:a16="http://schemas.microsoft.com/office/drawing/2014/main" id="{AE2EEEB7-07F4-4B3C-A872-E13A22D84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1C985A4-2C98-2625-9271-A0CD941B690C}"/>
              </a:ext>
            </a:extLst>
          </p:cNvPr>
          <p:cNvSpPr>
            <a:spLocks noGrp="1"/>
          </p:cNvSpPr>
          <p:nvPr>
            <p:ph type="title"/>
          </p:nvPr>
        </p:nvSpPr>
        <p:spPr>
          <a:xfrm>
            <a:off x="8096885" y="640080"/>
            <a:ext cx="3659246" cy="2926080"/>
          </a:xfrm>
        </p:spPr>
        <p:txBody>
          <a:bodyPr vert="horz" lIns="91440" tIns="45720" rIns="91440" bIns="45720" rtlCol="0" anchor="b">
            <a:normAutofit/>
          </a:bodyPr>
          <a:lstStyle/>
          <a:p>
            <a:pPr algn="ctr"/>
            <a:r>
              <a:rPr lang="en-US" sz="4400" dirty="0">
                <a:solidFill>
                  <a:srgbClr val="FFFFFF"/>
                </a:solidFill>
              </a:rPr>
              <a:t>Housing Needs Projections</a:t>
            </a:r>
          </a:p>
        </p:txBody>
      </p:sp>
      <p:sp>
        <p:nvSpPr>
          <p:cNvPr id="3" name="Content Placeholder 2">
            <a:extLst>
              <a:ext uri="{FF2B5EF4-FFF2-40B4-BE49-F238E27FC236}">
                <a16:creationId xmlns:a16="http://schemas.microsoft.com/office/drawing/2014/main" id="{BF64C7FC-0377-33FC-7670-FCC409019FB0}"/>
              </a:ext>
            </a:extLst>
          </p:cNvPr>
          <p:cNvSpPr>
            <a:spLocks noGrp="1"/>
          </p:cNvSpPr>
          <p:nvPr>
            <p:ph idx="1"/>
          </p:nvPr>
        </p:nvSpPr>
        <p:spPr>
          <a:xfrm>
            <a:off x="8096885" y="3578084"/>
            <a:ext cx="3659246" cy="2639835"/>
          </a:xfrm>
        </p:spPr>
        <p:txBody>
          <a:bodyPr vert="horz" lIns="91440" tIns="45720" rIns="91440" bIns="45720" rtlCol="0">
            <a:normAutofit/>
          </a:bodyPr>
          <a:lstStyle/>
          <a:p>
            <a:pPr marL="0" indent="0" algn="ctr">
              <a:buNone/>
            </a:pPr>
            <a:r>
              <a:rPr lang="en-US" sz="1500" cap="all" spc="200" dirty="0">
                <a:solidFill>
                  <a:srgbClr val="FFFFFF"/>
                </a:solidFill>
                <a:latin typeface="+mj-lt"/>
              </a:rPr>
              <a:t>Methodology Overview</a:t>
            </a:r>
          </a:p>
        </p:txBody>
      </p:sp>
      <p:sp>
        <p:nvSpPr>
          <p:cNvPr id="36" name="Rectangle 35">
            <a:extLst>
              <a:ext uri="{FF2B5EF4-FFF2-40B4-BE49-F238E27FC236}">
                <a16:creationId xmlns:a16="http://schemas.microsoft.com/office/drawing/2014/main" id="{BD33F139-16D4-4A34-9C64-4B22E8E82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355C27B2-DCE0-91E3-A664-F9746C631F89}"/>
              </a:ext>
            </a:extLst>
          </p:cNvPr>
          <p:cNvSpPr>
            <a:spLocks noGrp="1"/>
          </p:cNvSpPr>
          <p:nvPr>
            <p:ph type="sldNum" sz="quarter" idx="12"/>
          </p:nvPr>
        </p:nvSpPr>
        <p:spPr>
          <a:xfrm>
            <a:off x="11030574" y="6459785"/>
            <a:ext cx="725557" cy="365125"/>
          </a:xfrm>
        </p:spPr>
        <p:txBody>
          <a:bodyPr vert="horz" lIns="91440" tIns="45720" rIns="91440" bIns="45720" rtlCol="0" anchor="ctr">
            <a:normAutofit/>
          </a:bodyPr>
          <a:lstStyle/>
          <a:p>
            <a:pPr defTabSz="914400">
              <a:spcAft>
                <a:spcPts val="600"/>
              </a:spcAft>
            </a:pPr>
            <a:fld id="{26140662-B0A4-4AD0-831D-AAADA76962B1}" type="slidenum">
              <a:rPr lang="en-US" smtClean="0"/>
              <a:pPr defTabSz="914400">
                <a:spcAft>
                  <a:spcPts val="600"/>
                </a:spcAft>
              </a:pPr>
              <a:t>18</a:t>
            </a:fld>
            <a:endParaRPr lang="en-US"/>
          </a:p>
        </p:txBody>
      </p:sp>
      <p:sp>
        <p:nvSpPr>
          <p:cNvPr id="15" name="TextBox 14">
            <a:extLst>
              <a:ext uri="{FF2B5EF4-FFF2-40B4-BE49-F238E27FC236}">
                <a16:creationId xmlns:a16="http://schemas.microsoft.com/office/drawing/2014/main" id="{1FBB40B4-067C-40C6-4F19-E1636311C635}"/>
              </a:ext>
            </a:extLst>
          </p:cNvPr>
          <p:cNvSpPr txBox="1"/>
          <p:nvPr/>
        </p:nvSpPr>
        <p:spPr>
          <a:xfrm>
            <a:off x="7588910" y="6488458"/>
            <a:ext cx="4071196" cy="307777"/>
          </a:xfrm>
          <a:prstGeom prst="rect">
            <a:avLst/>
          </a:prstGeom>
          <a:noFill/>
        </p:spPr>
        <p:txBody>
          <a:bodyPr wrap="square">
            <a:spAutoFit/>
          </a:bodyPr>
          <a:lstStyle/>
          <a:p>
            <a:pPr algn="l">
              <a:spcAft>
                <a:spcPts val="600"/>
              </a:spcAft>
            </a:pPr>
            <a:r>
              <a:rPr lang="en-US" sz="1400" b="1" dirty="0">
                <a:solidFill>
                  <a:schemeClr val="bg2"/>
                </a:solidFill>
              </a:rPr>
              <a:t> V. ANALYSIS OF FUTURE CONDITIONS &amp; TRENDS</a:t>
            </a:r>
          </a:p>
        </p:txBody>
      </p:sp>
      <p:sp>
        <p:nvSpPr>
          <p:cNvPr id="6" name="TextBox 5">
            <a:extLst>
              <a:ext uri="{FF2B5EF4-FFF2-40B4-BE49-F238E27FC236}">
                <a16:creationId xmlns:a16="http://schemas.microsoft.com/office/drawing/2014/main" id="{37DE7E4B-2FC3-A130-E03E-B21A2B174087}"/>
              </a:ext>
            </a:extLst>
          </p:cNvPr>
          <p:cNvSpPr txBox="1"/>
          <p:nvPr/>
        </p:nvSpPr>
        <p:spPr>
          <a:xfrm>
            <a:off x="8745343" y="4596295"/>
            <a:ext cx="2321020" cy="707886"/>
          </a:xfrm>
          <a:prstGeom prst="rect">
            <a:avLst/>
          </a:prstGeom>
          <a:noFill/>
        </p:spPr>
        <p:txBody>
          <a:bodyPr wrap="none" rtlCol="0">
            <a:spAutoFit/>
          </a:bodyPr>
          <a:lstStyle/>
          <a:p>
            <a:pPr algn="ctr"/>
            <a:r>
              <a:rPr lang="en-US" sz="2000" i="1" dirty="0">
                <a:solidFill>
                  <a:schemeClr val="bg1"/>
                </a:solidFill>
              </a:rPr>
              <a:t>Developed by </a:t>
            </a:r>
          </a:p>
          <a:p>
            <a:pPr algn="ctr"/>
            <a:r>
              <a:rPr lang="en-US" sz="2000" i="1" dirty="0">
                <a:solidFill>
                  <a:schemeClr val="bg1"/>
                </a:solidFill>
              </a:rPr>
              <a:t>Root Policy Research</a:t>
            </a:r>
          </a:p>
        </p:txBody>
      </p:sp>
    </p:spTree>
    <p:extLst>
      <p:ext uri="{BB962C8B-B14F-4D97-AF65-F5344CB8AC3E}">
        <p14:creationId xmlns:p14="http://schemas.microsoft.com/office/powerpoint/2010/main" val="1464537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5C27B2-DCE0-91E3-A664-F9746C631F89}"/>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26140662-B0A4-4AD0-831D-AAADA76962B1}" type="slidenum">
              <a:rPr lang="en-US" smtClean="0"/>
              <a:pPr defTabSz="914400">
                <a:spcAft>
                  <a:spcPts val="600"/>
                </a:spcAft>
              </a:pPr>
              <a:t>19</a:t>
            </a:fld>
            <a:endParaRPr lang="en-US"/>
          </a:p>
        </p:txBody>
      </p:sp>
      <p:sp>
        <p:nvSpPr>
          <p:cNvPr id="3" name="Content Placeholder 2">
            <a:extLst>
              <a:ext uri="{FF2B5EF4-FFF2-40B4-BE49-F238E27FC236}">
                <a16:creationId xmlns:a16="http://schemas.microsoft.com/office/drawing/2014/main" id="{BF64C7FC-0377-33FC-7670-FCC409019FB0}"/>
              </a:ext>
            </a:extLst>
          </p:cNvPr>
          <p:cNvSpPr>
            <a:spLocks noGrp="1"/>
          </p:cNvSpPr>
          <p:nvPr>
            <p:ph idx="4294967295"/>
          </p:nvPr>
        </p:nvSpPr>
        <p:spPr>
          <a:xfrm>
            <a:off x="0" y="6497566"/>
            <a:ext cx="4256314" cy="350115"/>
          </a:xfrm>
        </p:spPr>
        <p:txBody>
          <a:bodyPr vert="horz" lIns="91440" tIns="45720" rIns="91440" bIns="45720" rtlCol="0">
            <a:normAutofit/>
          </a:bodyPr>
          <a:lstStyle/>
          <a:p>
            <a:pPr marL="0" indent="0">
              <a:buNone/>
            </a:pPr>
            <a:r>
              <a:rPr lang="en-US" sz="1500" cap="all" spc="200" dirty="0">
                <a:solidFill>
                  <a:srgbClr val="FFFFFF"/>
                </a:solidFill>
                <a:latin typeface="+mj-lt"/>
              </a:rPr>
              <a:t>Regional projections</a:t>
            </a:r>
          </a:p>
        </p:txBody>
      </p:sp>
      <p:sp>
        <p:nvSpPr>
          <p:cNvPr id="6" name="TextBox 5">
            <a:extLst>
              <a:ext uri="{FF2B5EF4-FFF2-40B4-BE49-F238E27FC236}">
                <a16:creationId xmlns:a16="http://schemas.microsoft.com/office/drawing/2014/main" id="{C1CDE977-1976-F15B-9027-365DE65649BA}"/>
              </a:ext>
            </a:extLst>
          </p:cNvPr>
          <p:cNvSpPr txBox="1"/>
          <p:nvPr/>
        </p:nvSpPr>
        <p:spPr>
          <a:xfrm>
            <a:off x="8153400" y="2573990"/>
            <a:ext cx="3722241" cy="1710020"/>
          </a:xfrm>
          <a:prstGeom prst="rect">
            <a:avLst/>
          </a:prstGeom>
          <a:noFill/>
        </p:spPr>
        <p:txBody>
          <a:bodyPr wrap="square">
            <a:spAutoFit/>
          </a:bodyPr>
          <a:lstStyle/>
          <a:p>
            <a:pPr>
              <a:lnSpc>
                <a:spcPct val="120000"/>
              </a:lnSpc>
              <a:spcBef>
                <a:spcPts val="0"/>
              </a:spcBef>
              <a:spcAft>
                <a:spcPts val="0"/>
              </a:spcAft>
            </a:pPr>
            <a:r>
              <a:rPr lang="en-US" sz="5400" b="1" dirty="0">
                <a:solidFill>
                  <a:schemeClr val="tx2">
                    <a:lumMod val="50000"/>
                  </a:schemeClr>
                </a:solidFill>
              </a:rPr>
              <a:t>+14,563</a:t>
            </a:r>
          </a:p>
          <a:p>
            <a:pPr>
              <a:lnSpc>
                <a:spcPct val="120000"/>
              </a:lnSpc>
              <a:spcBef>
                <a:spcPts val="0"/>
              </a:spcBef>
              <a:spcAft>
                <a:spcPts val="0"/>
              </a:spcAft>
            </a:pPr>
            <a:r>
              <a:rPr lang="en-US" sz="3600" dirty="0">
                <a:solidFill>
                  <a:schemeClr val="accent6"/>
                </a:solidFill>
              </a:rPr>
              <a:t>New Units by 2040</a:t>
            </a:r>
          </a:p>
        </p:txBody>
      </p:sp>
      <p:sp>
        <p:nvSpPr>
          <p:cNvPr id="7" name="TextBox 6">
            <a:extLst>
              <a:ext uri="{FF2B5EF4-FFF2-40B4-BE49-F238E27FC236}">
                <a16:creationId xmlns:a16="http://schemas.microsoft.com/office/drawing/2014/main" id="{6AC00A66-F1F2-8F4E-46FD-3E9AC99B5018}"/>
              </a:ext>
            </a:extLst>
          </p:cNvPr>
          <p:cNvSpPr txBox="1"/>
          <p:nvPr/>
        </p:nvSpPr>
        <p:spPr>
          <a:xfrm>
            <a:off x="6977744" y="6502123"/>
            <a:ext cx="3950841" cy="307777"/>
          </a:xfrm>
          <a:prstGeom prst="rect">
            <a:avLst/>
          </a:prstGeom>
          <a:noFill/>
        </p:spPr>
        <p:txBody>
          <a:bodyPr wrap="square">
            <a:spAutoFit/>
          </a:bodyPr>
          <a:lstStyle/>
          <a:p>
            <a:pPr algn="l">
              <a:spcAft>
                <a:spcPts val="600"/>
              </a:spcAft>
            </a:pPr>
            <a:r>
              <a:rPr lang="en-US" sz="1400" b="1">
                <a:solidFill>
                  <a:schemeClr val="bg2"/>
                </a:solidFill>
              </a:rPr>
              <a:t> V. ANALYSIS OF FUTURE CONDITIONS &amp; TRENDS</a:t>
            </a:r>
          </a:p>
        </p:txBody>
      </p:sp>
      <mc:AlternateContent xmlns:mc="http://schemas.openxmlformats.org/markup-compatibility/2006" xmlns:cx1="http://schemas.microsoft.com/office/drawing/2015/9/8/chartex">
        <mc:Choice Requires="cx1">
          <p:graphicFrame>
            <p:nvGraphicFramePr>
              <p:cNvPr id="9" name="Chart 8">
                <a:extLst>
                  <a:ext uri="{FF2B5EF4-FFF2-40B4-BE49-F238E27FC236}">
                    <a16:creationId xmlns:a16="http://schemas.microsoft.com/office/drawing/2014/main" id="{B1680036-7022-4F8D-0D9F-ABD856DFAA18}"/>
                  </a:ext>
                </a:extLst>
              </p:cNvPr>
              <p:cNvGraphicFramePr/>
              <p:nvPr>
                <p:extLst>
                  <p:ext uri="{D42A27DB-BD31-4B8C-83A1-F6EECF244321}">
                    <p14:modId xmlns:p14="http://schemas.microsoft.com/office/powerpoint/2010/main" val="2467687781"/>
                  </p:ext>
                </p:extLst>
              </p:nvPr>
            </p:nvGraphicFramePr>
            <p:xfrm>
              <a:off x="2019574" y="835201"/>
              <a:ext cx="5624103" cy="5444968"/>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9" name="Chart 8">
                <a:extLst>
                  <a:ext uri="{FF2B5EF4-FFF2-40B4-BE49-F238E27FC236}">
                    <a16:creationId xmlns:a16="http://schemas.microsoft.com/office/drawing/2014/main" id="{B1680036-7022-4F8D-0D9F-ABD856DFAA18}"/>
                  </a:ext>
                </a:extLst>
              </p:cNvPr>
              <p:cNvPicPr>
                <a:picLocks noGrp="1" noRot="1" noChangeAspect="1" noMove="1" noResize="1" noEditPoints="1" noAdjustHandles="1" noChangeArrowheads="1" noChangeShapeType="1"/>
              </p:cNvPicPr>
              <p:nvPr/>
            </p:nvPicPr>
            <p:blipFill>
              <a:blip r:embed="rId4"/>
              <a:stretch>
                <a:fillRect/>
              </a:stretch>
            </p:blipFill>
            <p:spPr>
              <a:xfrm>
                <a:off x="2019574" y="835201"/>
                <a:ext cx="5624103" cy="5444968"/>
              </a:xfrm>
              <a:prstGeom prst="rect">
                <a:avLst/>
              </a:prstGeom>
            </p:spPr>
          </p:pic>
        </mc:Fallback>
      </mc:AlternateContent>
      <p:sp>
        <p:nvSpPr>
          <p:cNvPr id="10" name="TextBox 9">
            <a:extLst>
              <a:ext uri="{FF2B5EF4-FFF2-40B4-BE49-F238E27FC236}">
                <a16:creationId xmlns:a16="http://schemas.microsoft.com/office/drawing/2014/main" id="{506C7C27-B4E5-24F4-2923-AE069A2CD4DB}"/>
              </a:ext>
            </a:extLst>
          </p:cNvPr>
          <p:cNvSpPr txBox="1"/>
          <p:nvPr/>
        </p:nvSpPr>
        <p:spPr>
          <a:xfrm>
            <a:off x="6380934" y="675210"/>
            <a:ext cx="2525485" cy="1200329"/>
          </a:xfrm>
          <a:prstGeom prst="rect">
            <a:avLst/>
          </a:prstGeom>
          <a:noFill/>
        </p:spPr>
        <p:txBody>
          <a:bodyPr wrap="square" rtlCol="0">
            <a:spAutoFit/>
          </a:bodyPr>
          <a:lstStyle/>
          <a:p>
            <a:pPr algn="ctr"/>
            <a:r>
              <a:rPr lang="en-US" sz="2000" dirty="0">
                <a:solidFill>
                  <a:schemeClr val="tx2"/>
                </a:solidFill>
              </a:rPr>
              <a:t>OWNER OCCUPIED ABOVE 100% AMI</a:t>
            </a:r>
          </a:p>
          <a:p>
            <a:pPr algn="ctr"/>
            <a:r>
              <a:rPr lang="en-US" sz="3200" b="1" dirty="0">
                <a:solidFill>
                  <a:schemeClr val="tx2"/>
                </a:solidFill>
              </a:rPr>
              <a:t>5,688</a:t>
            </a:r>
            <a:endParaRPr lang="en-US" sz="2400" b="1" dirty="0">
              <a:solidFill>
                <a:schemeClr val="tx2"/>
              </a:solidFill>
            </a:endParaRPr>
          </a:p>
        </p:txBody>
      </p:sp>
      <p:sp>
        <p:nvSpPr>
          <p:cNvPr id="12" name="TextBox 11">
            <a:extLst>
              <a:ext uri="{FF2B5EF4-FFF2-40B4-BE49-F238E27FC236}">
                <a16:creationId xmlns:a16="http://schemas.microsoft.com/office/drawing/2014/main" id="{0E70CDD4-17C5-B713-7D2A-F25A114DE62A}"/>
              </a:ext>
            </a:extLst>
          </p:cNvPr>
          <p:cNvSpPr txBox="1"/>
          <p:nvPr/>
        </p:nvSpPr>
        <p:spPr>
          <a:xfrm>
            <a:off x="560888" y="5239831"/>
            <a:ext cx="2525485" cy="1200329"/>
          </a:xfrm>
          <a:prstGeom prst="rect">
            <a:avLst/>
          </a:prstGeom>
          <a:noFill/>
        </p:spPr>
        <p:txBody>
          <a:bodyPr wrap="square" rtlCol="0">
            <a:spAutoFit/>
          </a:bodyPr>
          <a:lstStyle/>
          <a:p>
            <a:pPr algn="ctr"/>
            <a:r>
              <a:rPr lang="en-US" sz="2000" dirty="0">
                <a:solidFill>
                  <a:schemeClr val="tx2"/>
                </a:solidFill>
              </a:rPr>
              <a:t>OWNER OCCUPIED BELOW 100% AMI</a:t>
            </a:r>
          </a:p>
          <a:p>
            <a:pPr algn="ctr"/>
            <a:r>
              <a:rPr lang="en-US" sz="3200" b="1" dirty="0">
                <a:solidFill>
                  <a:schemeClr val="tx2"/>
                </a:solidFill>
              </a:rPr>
              <a:t>4,081</a:t>
            </a:r>
            <a:endParaRPr lang="en-US" sz="2400" b="1" dirty="0">
              <a:solidFill>
                <a:schemeClr val="tx2"/>
              </a:solidFill>
            </a:endParaRPr>
          </a:p>
        </p:txBody>
      </p:sp>
      <p:sp>
        <p:nvSpPr>
          <p:cNvPr id="14" name="TextBox 13">
            <a:extLst>
              <a:ext uri="{FF2B5EF4-FFF2-40B4-BE49-F238E27FC236}">
                <a16:creationId xmlns:a16="http://schemas.microsoft.com/office/drawing/2014/main" id="{7DDD6377-569A-D113-7D5F-2DB9095205D6}"/>
              </a:ext>
            </a:extLst>
          </p:cNvPr>
          <p:cNvSpPr txBox="1"/>
          <p:nvPr/>
        </p:nvSpPr>
        <p:spPr>
          <a:xfrm>
            <a:off x="5355772" y="3177550"/>
            <a:ext cx="1545772" cy="892552"/>
          </a:xfrm>
          <a:prstGeom prst="rect">
            <a:avLst/>
          </a:prstGeom>
          <a:noFill/>
        </p:spPr>
        <p:txBody>
          <a:bodyPr wrap="square" rtlCol="0">
            <a:spAutoFit/>
          </a:bodyPr>
          <a:lstStyle/>
          <a:p>
            <a:pPr algn="ctr"/>
            <a:r>
              <a:rPr lang="en-US" sz="1400" dirty="0">
                <a:solidFill>
                  <a:schemeClr val="bg1"/>
                </a:solidFill>
              </a:rPr>
              <a:t>OWNER OCCUPIED </a:t>
            </a:r>
            <a:r>
              <a:rPr lang="en-US" sz="2400" b="1" dirty="0">
                <a:solidFill>
                  <a:schemeClr val="bg1"/>
                </a:solidFill>
              </a:rPr>
              <a:t>9,769</a:t>
            </a:r>
            <a:endParaRPr lang="en-US" b="1" dirty="0">
              <a:solidFill>
                <a:schemeClr val="bg1"/>
              </a:solidFill>
            </a:endParaRPr>
          </a:p>
        </p:txBody>
      </p:sp>
      <p:sp>
        <p:nvSpPr>
          <p:cNvPr id="16" name="TextBox 15">
            <a:extLst>
              <a:ext uri="{FF2B5EF4-FFF2-40B4-BE49-F238E27FC236}">
                <a16:creationId xmlns:a16="http://schemas.microsoft.com/office/drawing/2014/main" id="{551B2382-46E6-6209-E34D-D34A4A1AC497}"/>
              </a:ext>
            </a:extLst>
          </p:cNvPr>
          <p:cNvSpPr txBox="1"/>
          <p:nvPr/>
        </p:nvSpPr>
        <p:spPr>
          <a:xfrm>
            <a:off x="2812326" y="2678126"/>
            <a:ext cx="1545772" cy="892552"/>
          </a:xfrm>
          <a:prstGeom prst="rect">
            <a:avLst/>
          </a:prstGeom>
          <a:noFill/>
        </p:spPr>
        <p:txBody>
          <a:bodyPr wrap="square" rtlCol="0">
            <a:spAutoFit/>
          </a:bodyPr>
          <a:lstStyle/>
          <a:p>
            <a:pPr algn="ctr"/>
            <a:r>
              <a:rPr lang="en-US" sz="1400" dirty="0">
                <a:solidFill>
                  <a:schemeClr val="bg1"/>
                </a:solidFill>
              </a:rPr>
              <a:t>RENTER OCCUPIED </a:t>
            </a:r>
            <a:r>
              <a:rPr lang="en-US" sz="2400" b="1" dirty="0">
                <a:solidFill>
                  <a:schemeClr val="bg1"/>
                </a:solidFill>
              </a:rPr>
              <a:t>4,794</a:t>
            </a:r>
          </a:p>
        </p:txBody>
      </p:sp>
      <p:sp>
        <p:nvSpPr>
          <p:cNvPr id="18" name="TextBox 17">
            <a:extLst>
              <a:ext uri="{FF2B5EF4-FFF2-40B4-BE49-F238E27FC236}">
                <a16:creationId xmlns:a16="http://schemas.microsoft.com/office/drawing/2014/main" id="{70332FEC-51CC-5A6F-A242-776981888CAD}"/>
              </a:ext>
            </a:extLst>
          </p:cNvPr>
          <p:cNvSpPr txBox="1"/>
          <p:nvPr/>
        </p:nvSpPr>
        <p:spPr>
          <a:xfrm>
            <a:off x="1627687" y="145206"/>
            <a:ext cx="2525485" cy="1200329"/>
          </a:xfrm>
          <a:prstGeom prst="rect">
            <a:avLst/>
          </a:prstGeom>
          <a:noFill/>
        </p:spPr>
        <p:txBody>
          <a:bodyPr wrap="square" rtlCol="0">
            <a:spAutoFit/>
          </a:bodyPr>
          <a:lstStyle/>
          <a:p>
            <a:pPr algn="ctr"/>
            <a:r>
              <a:rPr lang="en-US" sz="2000" dirty="0">
                <a:solidFill>
                  <a:schemeClr val="tx2"/>
                </a:solidFill>
              </a:rPr>
              <a:t>RENTER OCCUPIED BELOW 60% AMI</a:t>
            </a:r>
          </a:p>
          <a:p>
            <a:pPr algn="ctr"/>
            <a:r>
              <a:rPr lang="en-US" sz="3200" b="1" dirty="0">
                <a:solidFill>
                  <a:schemeClr val="tx2"/>
                </a:solidFill>
              </a:rPr>
              <a:t>1,365</a:t>
            </a:r>
            <a:endParaRPr lang="en-US" sz="2400" b="1" dirty="0">
              <a:solidFill>
                <a:schemeClr val="tx2"/>
              </a:solidFill>
            </a:endParaRPr>
          </a:p>
        </p:txBody>
      </p:sp>
      <p:sp>
        <p:nvSpPr>
          <p:cNvPr id="20" name="TextBox 19">
            <a:extLst>
              <a:ext uri="{FF2B5EF4-FFF2-40B4-BE49-F238E27FC236}">
                <a16:creationId xmlns:a16="http://schemas.microsoft.com/office/drawing/2014/main" id="{847C9459-E7B4-4BD9-4797-EB4B8026FC8F}"/>
              </a:ext>
            </a:extLst>
          </p:cNvPr>
          <p:cNvSpPr txBox="1"/>
          <p:nvPr/>
        </p:nvSpPr>
        <p:spPr>
          <a:xfrm>
            <a:off x="116480" y="2390046"/>
            <a:ext cx="2151559" cy="1200329"/>
          </a:xfrm>
          <a:prstGeom prst="rect">
            <a:avLst/>
          </a:prstGeom>
          <a:noFill/>
        </p:spPr>
        <p:txBody>
          <a:bodyPr wrap="square" rtlCol="0">
            <a:spAutoFit/>
          </a:bodyPr>
          <a:lstStyle/>
          <a:p>
            <a:pPr algn="ctr"/>
            <a:r>
              <a:rPr lang="en-US" sz="2000" dirty="0">
                <a:solidFill>
                  <a:schemeClr val="tx2"/>
                </a:solidFill>
              </a:rPr>
              <a:t>RENTER OCCUPIED ABOVE 60% AMI</a:t>
            </a:r>
          </a:p>
          <a:p>
            <a:pPr algn="ctr"/>
            <a:r>
              <a:rPr lang="en-US" sz="3200" b="1" dirty="0">
                <a:solidFill>
                  <a:schemeClr val="tx2"/>
                </a:solidFill>
              </a:rPr>
              <a:t>3,429</a:t>
            </a:r>
            <a:endParaRPr lang="en-US" sz="2400" b="1" dirty="0">
              <a:solidFill>
                <a:schemeClr val="tx2"/>
              </a:solidFill>
            </a:endParaRPr>
          </a:p>
        </p:txBody>
      </p:sp>
    </p:spTree>
    <p:extLst>
      <p:ext uri="{BB962C8B-B14F-4D97-AF65-F5344CB8AC3E}">
        <p14:creationId xmlns:p14="http://schemas.microsoft.com/office/powerpoint/2010/main" val="2441441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A73E3-BF54-4AC0-80B3-D27751216052}"/>
              </a:ext>
            </a:extLst>
          </p:cNvPr>
          <p:cNvSpPr>
            <a:spLocks noGrp="1"/>
          </p:cNvSpPr>
          <p:nvPr>
            <p:ph type="title"/>
          </p:nvPr>
        </p:nvSpPr>
        <p:spPr>
          <a:xfrm>
            <a:off x="1097280" y="286603"/>
            <a:ext cx="10058400" cy="1450757"/>
          </a:xfrm>
        </p:spPr>
        <p:txBody>
          <a:bodyPr>
            <a:normAutofit/>
          </a:bodyPr>
          <a:lstStyle/>
          <a:p>
            <a:r>
              <a:rPr lang="en-US"/>
              <a:t>Agenda</a:t>
            </a:r>
          </a:p>
        </p:txBody>
      </p:sp>
      <p:sp>
        <p:nvSpPr>
          <p:cNvPr id="4" name="Slide Number Placeholder 3">
            <a:extLst>
              <a:ext uri="{FF2B5EF4-FFF2-40B4-BE49-F238E27FC236}">
                <a16:creationId xmlns:a16="http://schemas.microsoft.com/office/drawing/2014/main" id="{74CBBD8C-E8F6-44D4-AE50-2A6D4D3AA0F6}"/>
              </a:ext>
            </a:extLst>
          </p:cNvPr>
          <p:cNvSpPr>
            <a:spLocks noGrp="1"/>
          </p:cNvSpPr>
          <p:nvPr>
            <p:ph type="sldNum" sz="quarter" idx="12"/>
          </p:nvPr>
        </p:nvSpPr>
        <p:spPr>
          <a:xfrm>
            <a:off x="9900458" y="6459785"/>
            <a:ext cx="1312025" cy="365125"/>
          </a:xfrm>
        </p:spPr>
        <p:txBody>
          <a:bodyPr>
            <a:normAutofit/>
          </a:bodyPr>
          <a:lstStyle/>
          <a:p>
            <a:pPr>
              <a:spcAft>
                <a:spcPts val="600"/>
              </a:spcAft>
            </a:pPr>
            <a:fld id="{26140662-B0A4-4AD0-831D-AAADA76962B1}" type="slidenum">
              <a:rPr lang="en-US" smtClean="0"/>
              <a:pPr>
                <a:spcAft>
                  <a:spcPts val="600"/>
                </a:spcAft>
              </a:pPr>
              <a:t>2</a:t>
            </a:fld>
            <a:endParaRPr lang="en-US"/>
          </a:p>
        </p:txBody>
      </p:sp>
      <p:graphicFrame>
        <p:nvGraphicFramePr>
          <p:cNvPr id="14" name="Content Placeholder 2">
            <a:extLst>
              <a:ext uri="{FF2B5EF4-FFF2-40B4-BE49-F238E27FC236}">
                <a16:creationId xmlns:a16="http://schemas.microsoft.com/office/drawing/2014/main" id="{7B52A790-7CD1-4C03-8C40-DB08F245E8D5}"/>
              </a:ext>
            </a:extLst>
          </p:cNvPr>
          <p:cNvGraphicFramePr>
            <a:graphicFrameLocks noGrp="1"/>
          </p:cNvGraphicFramePr>
          <p:nvPr>
            <p:ph idx="1"/>
            <p:extLst>
              <p:ext uri="{D42A27DB-BD31-4B8C-83A1-F6EECF244321}">
                <p14:modId xmlns:p14="http://schemas.microsoft.com/office/powerpoint/2010/main" val="141380589"/>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3355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985A4-2C98-2625-9271-A0CD941B690C}"/>
              </a:ext>
            </a:extLst>
          </p:cNvPr>
          <p:cNvSpPr>
            <a:spLocks noGrp="1"/>
          </p:cNvSpPr>
          <p:nvPr>
            <p:ph type="title"/>
          </p:nvPr>
        </p:nvSpPr>
        <p:spPr/>
        <p:txBody>
          <a:bodyPr vert="horz" lIns="91440" tIns="45720" rIns="91440" bIns="45720" rtlCol="0" anchor="b">
            <a:normAutofit/>
          </a:bodyPr>
          <a:lstStyle/>
          <a:p>
            <a:r>
              <a:rPr lang="en-US" sz="3600">
                <a:solidFill>
                  <a:srgbClr val="FFFFFF"/>
                </a:solidFill>
              </a:rPr>
              <a:t>Housing Needs Projections</a:t>
            </a:r>
          </a:p>
        </p:txBody>
      </p:sp>
      <p:sp>
        <p:nvSpPr>
          <p:cNvPr id="3" name="Content Placeholder 2">
            <a:extLst>
              <a:ext uri="{FF2B5EF4-FFF2-40B4-BE49-F238E27FC236}">
                <a16:creationId xmlns:a16="http://schemas.microsoft.com/office/drawing/2014/main" id="{BF64C7FC-0377-33FC-7670-FCC409019FB0}"/>
              </a:ext>
            </a:extLst>
          </p:cNvPr>
          <p:cNvSpPr>
            <a:spLocks noGrp="1"/>
          </p:cNvSpPr>
          <p:nvPr>
            <p:ph idx="1"/>
          </p:nvPr>
        </p:nvSpPr>
        <p:spPr>
          <a:xfrm>
            <a:off x="4511232" y="594359"/>
            <a:ext cx="7391733" cy="3912327"/>
          </a:xfrm>
        </p:spPr>
        <p:txBody>
          <a:bodyPr vert="horz" lIns="91440" tIns="45720" rIns="91440" bIns="45720" rtlCol="0">
            <a:normAutofit/>
          </a:bodyPr>
          <a:lstStyle/>
          <a:p>
            <a:pPr>
              <a:buFont typeface="Arial" panose="020B0604020202020204" pitchFamily="34" charset="0"/>
              <a:buChar char="•"/>
            </a:pPr>
            <a:r>
              <a:rPr lang="en-US" sz="2400" dirty="0">
                <a:solidFill>
                  <a:schemeClr val="tx1">
                    <a:lumMod val="75000"/>
                    <a:lumOff val="25000"/>
                  </a:schemeClr>
                </a:solidFill>
              </a:rPr>
              <a:t>Factors excluded from the Model: </a:t>
            </a:r>
          </a:p>
          <a:p>
            <a:pPr lvl="1">
              <a:buFont typeface="Arial" panose="020B0604020202020204" pitchFamily="34" charset="0"/>
              <a:buChar char="•"/>
            </a:pPr>
            <a:r>
              <a:rPr lang="en-US" sz="2000" dirty="0"/>
              <a:t>Seasonal Units</a:t>
            </a:r>
          </a:p>
          <a:p>
            <a:pPr lvl="1">
              <a:buFont typeface="Arial" panose="020B0604020202020204" pitchFamily="34" charset="0"/>
              <a:buChar char="•"/>
            </a:pPr>
            <a:r>
              <a:rPr lang="en-US" sz="2000" dirty="0">
                <a:solidFill>
                  <a:schemeClr val="tx1">
                    <a:lumMod val="75000"/>
                    <a:lumOff val="25000"/>
                  </a:schemeClr>
                </a:solidFill>
              </a:rPr>
              <a:t>Units in Poor Condition </a:t>
            </a:r>
          </a:p>
          <a:p>
            <a:pPr lvl="1">
              <a:buFont typeface="Arial" panose="020B0604020202020204" pitchFamily="34" charset="0"/>
              <a:buChar char="•"/>
            </a:pPr>
            <a:r>
              <a:rPr lang="en-US" sz="2000" dirty="0"/>
              <a:t>Demolitions </a:t>
            </a:r>
            <a:endParaRPr lang="en-US" sz="2000" dirty="0">
              <a:solidFill>
                <a:schemeClr val="tx1">
                  <a:lumMod val="75000"/>
                  <a:lumOff val="25000"/>
                </a:schemeClr>
              </a:solidFill>
            </a:endParaRPr>
          </a:p>
          <a:p>
            <a:pPr>
              <a:buFont typeface="Arial" panose="020B0604020202020204" pitchFamily="34" charset="0"/>
              <a:buChar char="•"/>
            </a:pPr>
            <a:r>
              <a:rPr lang="en-US" sz="2400" dirty="0">
                <a:solidFill>
                  <a:schemeClr val="tx1">
                    <a:lumMod val="75000"/>
                    <a:lumOff val="25000"/>
                  </a:schemeClr>
                </a:solidFill>
              </a:rPr>
              <a:t>Housing markets are difficult to predict </a:t>
            </a:r>
          </a:p>
          <a:p>
            <a:pPr lvl="1">
              <a:buFont typeface="Arial" panose="020B0604020202020204" pitchFamily="34" charset="0"/>
              <a:buChar char="•"/>
            </a:pPr>
            <a:r>
              <a:rPr lang="en-US" sz="2000" dirty="0">
                <a:solidFill>
                  <a:schemeClr val="tx1">
                    <a:lumMod val="75000"/>
                    <a:lumOff val="25000"/>
                  </a:schemeClr>
                </a:solidFill>
              </a:rPr>
              <a:t>Interest rates, economic factors, public funding and policy</a:t>
            </a:r>
          </a:p>
          <a:p>
            <a:pPr>
              <a:buFont typeface="Arial" panose="020B0604020202020204" pitchFamily="34" charset="0"/>
              <a:buChar char="•"/>
            </a:pPr>
            <a:r>
              <a:rPr lang="en-US" sz="2400" dirty="0">
                <a:solidFill>
                  <a:schemeClr val="tx1">
                    <a:lumMod val="75000"/>
                    <a:lumOff val="25000"/>
                  </a:schemeClr>
                </a:solidFill>
              </a:rPr>
              <a:t>Best possible data available has been utilized</a:t>
            </a:r>
            <a:endParaRPr lang="en-US" sz="2400" dirty="0"/>
          </a:p>
          <a:p>
            <a:pPr>
              <a:buFont typeface="Arial" panose="020B0604020202020204" pitchFamily="34" charset="0"/>
              <a:buChar char="•"/>
            </a:pPr>
            <a:r>
              <a:rPr lang="en-US" sz="2400" dirty="0">
                <a:solidFill>
                  <a:schemeClr val="tx1">
                    <a:lumMod val="75000"/>
                    <a:lumOff val="25000"/>
                  </a:schemeClr>
                </a:solidFill>
              </a:rPr>
              <a:t>Model is based on </a:t>
            </a:r>
            <a:r>
              <a:rPr lang="en-US" sz="2400" b="1" i="1" dirty="0">
                <a:solidFill>
                  <a:schemeClr val="tx1">
                    <a:lumMod val="75000"/>
                    <a:lumOff val="25000"/>
                  </a:schemeClr>
                </a:solidFill>
              </a:rPr>
              <a:t>future </a:t>
            </a:r>
            <a:r>
              <a:rPr lang="en-US" sz="2400" dirty="0">
                <a:solidFill>
                  <a:schemeClr val="tx1">
                    <a:lumMod val="75000"/>
                    <a:lumOff val="25000"/>
                  </a:schemeClr>
                </a:solidFill>
              </a:rPr>
              <a:t>projected growth</a:t>
            </a:r>
          </a:p>
          <a:p>
            <a:pPr>
              <a:buFont typeface="Arial" panose="020B0604020202020204" pitchFamily="34" charset="0"/>
              <a:buChar char="•"/>
            </a:pPr>
            <a:r>
              <a:rPr lang="en-US" sz="2400" dirty="0">
                <a:solidFill>
                  <a:schemeClr val="tx1">
                    <a:lumMod val="75000"/>
                    <a:lumOff val="25000"/>
                  </a:schemeClr>
                </a:solidFill>
              </a:rPr>
              <a:t>Difficulty evaluating “point-in-time” housing counts</a:t>
            </a:r>
          </a:p>
          <a:p>
            <a:pPr marR="0" lvl="0">
              <a:lnSpc>
                <a:spcPct val="70000"/>
              </a:lnSpc>
              <a:buFont typeface="Arial" panose="020B0604020202020204" pitchFamily="34" charset="0"/>
              <a:buChar char="•"/>
            </a:pPr>
            <a:endParaRPr lang="en-US" sz="1800" dirty="0"/>
          </a:p>
          <a:p>
            <a:pPr algn="ctr">
              <a:buFont typeface="Arial" panose="020B0604020202020204" pitchFamily="34" charset="0"/>
              <a:buChar char="•"/>
            </a:pPr>
            <a:endParaRPr lang="en-US" sz="1600" b="1" i="1" dirty="0"/>
          </a:p>
          <a:p>
            <a:pPr marL="0" indent="0">
              <a:buNone/>
            </a:pPr>
            <a:endParaRPr lang="en-US" sz="1600" cap="all" spc="200" dirty="0">
              <a:solidFill>
                <a:srgbClr val="FFFFFF"/>
              </a:solidFill>
            </a:endParaRPr>
          </a:p>
        </p:txBody>
      </p:sp>
      <p:sp>
        <p:nvSpPr>
          <p:cNvPr id="6" name="Text Placeholder 5">
            <a:extLst>
              <a:ext uri="{FF2B5EF4-FFF2-40B4-BE49-F238E27FC236}">
                <a16:creationId xmlns:a16="http://schemas.microsoft.com/office/drawing/2014/main" id="{3EAD5976-8894-A752-F915-1D51477594C5}"/>
              </a:ext>
            </a:extLst>
          </p:cNvPr>
          <p:cNvSpPr>
            <a:spLocks noGrp="1"/>
          </p:cNvSpPr>
          <p:nvPr>
            <p:ph type="body" sz="half" idx="2"/>
          </p:nvPr>
        </p:nvSpPr>
        <p:spPr/>
        <p:txBody>
          <a:bodyPr/>
          <a:lstStyle/>
          <a:p>
            <a:pPr marL="0" indent="0">
              <a:buNone/>
            </a:pPr>
            <a:r>
              <a:rPr lang="en-US" sz="1500" cap="all" spc="200">
                <a:solidFill>
                  <a:srgbClr val="FFFFFF"/>
                </a:solidFill>
                <a:latin typeface="+mj-lt"/>
              </a:rPr>
              <a:t>Limitations of the model</a:t>
            </a:r>
          </a:p>
          <a:p>
            <a:endParaRPr lang="en-US"/>
          </a:p>
        </p:txBody>
      </p:sp>
      <p:sp>
        <p:nvSpPr>
          <p:cNvPr id="4" name="Slide Number Placeholder 3">
            <a:extLst>
              <a:ext uri="{FF2B5EF4-FFF2-40B4-BE49-F238E27FC236}">
                <a16:creationId xmlns:a16="http://schemas.microsoft.com/office/drawing/2014/main" id="{355C27B2-DCE0-91E3-A664-F9746C631F89}"/>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26140662-B0A4-4AD0-831D-AAADA76962B1}" type="slidenum">
              <a:rPr lang="en-US" smtClean="0"/>
              <a:pPr defTabSz="914400">
                <a:spcAft>
                  <a:spcPts val="600"/>
                </a:spcAft>
              </a:pPr>
              <a:t>20</a:t>
            </a:fld>
            <a:endParaRPr lang="en-US"/>
          </a:p>
        </p:txBody>
      </p:sp>
      <p:sp>
        <p:nvSpPr>
          <p:cNvPr id="5" name="Slide Number Placeholder 3">
            <a:extLst>
              <a:ext uri="{FF2B5EF4-FFF2-40B4-BE49-F238E27FC236}">
                <a16:creationId xmlns:a16="http://schemas.microsoft.com/office/drawing/2014/main" id="{150C5990-B569-06D8-1E72-398F21D3F9DA}"/>
              </a:ext>
            </a:extLst>
          </p:cNvPr>
          <p:cNvSpPr txBox="1">
            <a:spLocks/>
          </p:cNvSpPr>
          <p:nvPr/>
        </p:nvSpPr>
        <p:spPr>
          <a:xfrm>
            <a:off x="231494" y="6492875"/>
            <a:ext cx="4424137"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spcAft>
                <a:spcPts val="600"/>
              </a:spcAft>
            </a:pPr>
            <a:r>
              <a:rPr lang="en-US" sz="1400" b="1">
                <a:solidFill>
                  <a:schemeClr val="bg2"/>
                </a:solidFill>
              </a:rPr>
              <a:t> V. ANALYSIS OF FUTURE CONDITIONS &amp; TRENDS</a:t>
            </a:r>
          </a:p>
        </p:txBody>
      </p:sp>
    </p:spTree>
    <p:extLst>
      <p:ext uri="{BB962C8B-B14F-4D97-AF65-F5344CB8AC3E}">
        <p14:creationId xmlns:p14="http://schemas.microsoft.com/office/powerpoint/2010/main" val="445819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30" name="Rectangle 23">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7897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752401-7F89-EC1E-C335-CFABA6B864ED}"/>
              </a:ext>
            </a:extLst>
          </p:cNvPr>
          <p:cNvSpPr>
            <a:spLocks noGrp="1"/>
          </p:cNvSpPr>
          <p:nvPr>
            <p:ph type="title"/>
          </p:nvPr>
        </p:nvSpPr>
        <p:spPr>
          <a:xfrm>
            <a:off x="781877" y="643467"/>
            <a:ext cx="3467569" cy="5571066"/>
          </a:xfrm>
        </p:spPr>
        <p:txBody>
          <a:bodyPr vert="horz" lIns="91440" tIns="45720" rIns="91440" bIns="45720" rtlCol="0" anchor="ctr">
            <a:normAutofit/>
          </a:bodyPr>
          <a:lstStyle/>
          <a:p>
            <a:r>
              <a:rPr lang="en-US" sz="4000" b="1" dirty="0">
                <a:solidFill>
                  <a:srgbClr val="FFFFFF"/>
                </a:solidFill>
              </a:rPr>
              <a:t>Housing Opportunity &amp; Barriers</a:t>
            </a:r>
          </a:p>
        </p:txBody>
      </p:sp>
      <p:sp>
        <p:nvSpPr>
          <p:cNvPr id="31" name="Rectangle 25">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78973" y="0"/>
            <a:ext cx="7613027"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Content Placeholder 7">
            <a:extLst>
              <a:ext uri="{FF2B5EF4-FFF2-40B4-BE49-F238E27FC236}">
                <a16:creationId xmlns:a16="http://schemas.microsoft.com/office/drawing/2014/main" id="{8044BA09-005A-59CA-8EE1-DAC373C978EA}"/>
              </a:ext>
            </a:extLst>
          </p:cNvPr>
          <p:cNvSpPr>
            <a:spLocks noGrp="1"/>
          </p:cNvSpPr>
          <p:nvPr>
            <p:ph idx="1"/>
          </p:nvPr>
        </p:nvSpPr>
        <p:spPr>
          <a:xfrm>
            <a:off x="4847151" y="228600"/>
            <a:ext cx="7076671" cy="6629400"/>
          </a:xfrm>
        </p:spPr>
        <p:txBody>
          <a:bodyPr anchor="t">
            <a:normAutofit lnSpcReduction="10000"/>
          </a:bodyPr>
          <a:lstStyle/>
          <a:p>
            <a:pPr>
              <a:buClr>
                <a:schemeClr val="tx1"/>
              </a:buClr>
              <a:buFont typeface="Arial" panose="020B0604020202020204" pitchFamily="34" charset="0"/>
              <a:buChar char="•"/>
            </a:pPr>
            <a:r>
              <a:rPr lang="en-US" dirty="0">
                <a:solidFill>
                  <a:srgbClr val="FFFFFF"/>
                </a:solidFill>
              </a:rPr>
              <a:t>LAND USE REGULATIONS </a:t>
            </a:r>
          </a:p>
          <a:p>
            <a:pPr lvl="1">
              <a:buClr>
                <a:schemeClr val="tx1"/>
              </a:buClr>
              <a:buFont typeface="Arial" panose="020B0604020202020204" pitchFamily="34" charset="0"/>
              <a:buChar char="•"/>
            </a:pPr>
            <a:r>
              <a:rPr lang="en-US" dirty="0">
                <a:solidFill>
                  <a:srgbClr val="FFFFFF"/>
                </a:solidFill>
              </a:rPr>
              <a:t>Dimensional Standards </a:t>
            </a:r>
          </a:p>
          <a:p>
            <a:pPr lvl="1">
              <a:buClr>
                <a:schemeClr val="tx1"/>
              </a:buClr>
              <a:buFont typeface="Arial" panose="020B0604020202020204" pitchFamily="34" charset="0"/>
              <a:buChar char="•"/>
            </a:pPr>
            <a:r>
              <a:rPr lang="en-US" dirty="0">
                <a:solidFill>
                  <a:srgbClr val="FFFFFF"/>
                </a:solidFill>
              </a:rPr>
              <a:t>Cluster, Open Space, or Conservation Subdivision </a:t>
            </a:r>
          </a:p>
          <a:p>
            <a:pPr lvl="1">
              <a:buClr>
                <a:schemeClr val="tx1"/>
              </a:buClr>
              <a:buFont typeface="Arial" panose="020B0604020202020204" pitchFamily="34" charset="0"/>
              <a:buChar char="•"/>
            </a:pPr>
            <a:r>
              <a:rPr lang="en-US" dirty="0">
                <a:solidFill>
                  <a:srgbClr val="FFFFFF"/>
                </a:solidFill>
              </a:rPr>
              <a:t>Allowable Uses </a:t>
            </a:r>
          </a:p>
          <a:p>
            <a:pPr lvl="1">
              <a:buClr>
                <a:schemeClr val="tx1"/>
              </a:buClr>
              <a:buFont typeface="Arial" panose="020B0604020202020204" pitchFamily="34" charset="0"/>
              <a:buChar char="•"/>
            </a:pPr>
            <a:r>
              <a:rPr lang="en-US" dirty="0">
                <a:solidFill>
                  <a:srgbClr val="FFFFFF"/>
                </a:solidFill>
              </a:rPr>
              <a:t>Parking Standards </a:t>
            </a:r>
          </a:p>
          <a:p>
            <a:pPr lvl="1">
              <a:buClr>
                <a:schemeClr val="tx1"/>
              </a:buClr>
              <a:buFont typeface="Arial" panose="020B0604020202020204" pitchFamily="34" charset="0"/>
              <a:buChar char="•"/>
            </a:pPr>
            <a:r>
              <a:rPr lang="en-US" dirty="0">
                <a:solidFill>
                  <a:srgbClr val="FFFFFF"/>
                </a:solidFill>
              </a:rPr>
              <a:t>Local and State Codes (Building Energy Standards, Fire, Safety, Health Codes)</a:t>
            </a:r>
          </a:p>
          <a:p>
            <a:pPr>
              <a:buClr>
                <a:schemeClr val="tx1"/>
              </a:buClr>
              <a:buFont typeface="Arial" panose="020B0604020202020204" pitchFamily="34" charset="0"/>
              <a:buChar char="•"/>
            </a:pPr>
            <a:r>
              <a:rPr lang="en-US" dirty="0">
                <a:solidFill>
                  <a:srgbClr val="FFFFFF"/>
                </a:solidFill>
              </a:rPr>
              <a:t>POLICIES </a:t>
            </a:r>
          </a:p>
          <a:p>
            <a:pPr lvl="1">
              <a:buClr>
                <a:schemeClr val="tx1"/>
              </a:buClr>
              <a:buFont typeface="Arial" panose="020B0604020202020204" pitchFamily="34" charset="0"/>
              <a:buChar char="•"/>
            </a:pPr>
            <a:r>
              <a:rPr lang="en-US" dirty="0">
                <a:solidFill>
                  <a:srgbClr val="FFFFFF"/>
                </a:solidFill>
              </a:rPr>
              <a:t>Property Tax &amp; Transfer Tax</a:t>
            </a:r>
          </a:p>
          <a:p>
            <a:pPr lvl="1">
              <a:buClr>
                <a:schemeClr val="tx1"/>
              </a:buClr>
              <a:buFont typeface="Arial" panose="020B0604020202020204" pitchFamily="34" charset="0"/>
              <a:buChar char="•"/>
            </a:pPr>
            <a:r>
              <a:rPr lang="en-US" dirty="0">
                <a:solidFill>
                  <a:srgbClr val="FFFFFF"/>
                </a:solidFill>
              </a:rPr>
              <a:t>Tax Increment Financing </a:t>
            </a:r>
          </a:p>
          <a:p>
            <a:pPr lvl="1">
              <a:buClr>
                <a:schemeClr val="tx1"/>
              </a:buClr>
              <a:buFont typeface="Arial" panose="020B0604020202020204" pitchFamily="34" charset="0"/>
              <a:buChar char="•"/>
            </a:pPr>
            <a:r>
              <a:rPr lang="en-US" dirty="0">
                <a:solidFill>
                  <a:srgbClr val="FFFFFF"/>
                </a:solidFill>
              </a:rPr>
              <a:t>Community Revitalization Tax Relief Incentive (79-E)</a:t>
            </a:r>
          </a:p>
          <a:p>
            <a:pPr lvl="1">
              <a:buClr>
                <a:schemeClr val="tx1"/>
              </a:buClr>
              <a:buFont typeface="Arial" panose="020B0604020202020204" pitchFamily="34" charset="0"/>
              <a:buChar char="•"/>
            </a:pPr>
            <a:r>
              <a:rPr lang="en-US" dirty="0">
                <a:solidFill>
                  <a:srgbClr val="FFFFFF"/>
                </a:solidFill>
              </a:rPr>
              <a:t>Economic Revitalization Zones </a:t>
            </a:r>
          </a:p>
          <a:p>
            <a:pPr lvl="1">
              <a:buClr>
                <a:schemeClr val="tx1"/>
              </a:buClr>
              <a:buFont typeface="Arial" panose="020B0604020202020204" pitchFamily="34" charset="0"/>
              <a:buChar char="•"/>
            </a:pPr>
            <a:r>
              <a:rPr lang="en-US" dirty="0">
                <a:solidFill>
                  <a:srgbClr val="FFFFFF"/>
                </a:solidFill>
              </a:rPr>
              <a:t>Opportunity Zones </a:t>
            </a:r>
          </a:p>
          <a:p>
            <a:pPr lvl="1">
              <a:buClr>
                <a:schemeClr val="tx1"/>
              </a:buClr>
              <a:buFont typeface="Arial" panose="020B0604020202020204" pitchFamily="34" charset="0"/>
              <a:buChar char="•"/>
            </a:pPr>
            <a:r>
              <a:rPr lang="en-US" dirty="0">
                <a:solidFill>
                  <a:srgbClr val="FFFFFF"/>
                </a:solidFill>
              </a:rPr>
              <a:t>Transfer of Density Rights </a:t>
            </a:r>
          </a:p>
          <a:p>
            <a:pPr>
              <a:buClr>
                <a:schemeClr val="tx1"/>
              </a:buClr>
              <a:buFont typeface="Arial" panose="020B0604020202020204" pitchFamily="34" charset="0"/>
              <a:buChar char="•"/>
            </a:pPr>
            <a:r>
              <a:rPr lang="en-US" dirty="0">
                <a:solidFill>
                  <a:srgbClr val="FFFFFF"/>
                </a:solidFill>
              </a:rPr>
              <a:t>OTHER CONTROLS</a:t>
            </a:r>
          </a:p>
          <a:p>
            <a:pPr lvl="1">
              <a:buClr>
                <a:schemeClr val="tx1"/>
              </a:buClr>
              <a:buFont typeface="Arial" panose="020B0604020202020204" pitchFamily="34" charset="0"/>
              <a:buChar char="•"/>
            </a:pPr>
            <a:r>
              <a:rPr lang="en-US" dirty="0">
                <a:solidFill>
                  <a:srgbClr val="FFFFFF"/>
                </a:solidFill>
              </a:rPr>
              <a:t>Inclusionary Zoning </a:t>
            </a:r>
          </a:p>
          <a:p>
            <a:pPr lvl="1">
              <a:buClr>
                <a:schemeClr val="tx1"/>
              </a:buClr>
              <a:buFont typeface="Arial" panose="020B0604020202020204" pitchFamily="34" charset="0"/>
              <a:buChar char="•"/>
            </a:pPr>
            <a:r>
              <a:rPr lang="en-US" dirty="0">
                <a:solidFill>
                  <a:srgbClr val="FFFFFF"/>
                </a:solidFill>
              </a:rPr>
              <a:t>Accessory Dwelling Units</a:t>
            </a:r>
          </a:p>
          <a:p>
            <a:pPr lvl="1">
              <a:buClr>
                <a:schemeClr val="tx1"/>
              </a:buClr>
              <a:buFont typeface="Arial" panose="020B0604020202020204" pitchFamily="34" charset="0"/>
              <a:buChar char="•"/>
            </a:pPr>
            <a:r>
              <a:rPr lang="en-US" dirty="0">
                <a:solidFill>
                  <a:srgbClr val="FFFFFF"/>
                </a:solidFill>
              </a:rPr>
              <a:t>Infill Development &amp; Redevelopment </a:t>
            </a:r>
          </a:p>
          <a:p>
            <a:pPr lvl="1">
              <a:buClr>
                <a:schemeClr val="tx1"/>
              </a:buClr>
              <a:buFont typeface="Arial" panose="020B0604020202020204" pitchFamily="34" charset="0"/>
              <a:buChar char="•"/>
            </a:pPr>
            <a:r>
              <a:rPr lang="en-US" dirty="0">
                <a:solidFill>
                  <a:srgbClr val="FFFFFF"/>
                </a:solidFill>
              </a:rPr>
              <a:t>Missing Middle Housing </a:t>
            </a:r>
          </a:p>
          <a:p>
            <a:pPr lvl="1">
              <a:buClr>
                <a:schemeClr val="tx1"/>
              </a:buClr>
              <a:buFont typeface="Arial" panose="020B0604020202020204" pitchFamily="34" charset="0"/>
              <a:buChar char="•"/>
            </a:pPr>
            <a:r>
              <a:rPr lang="en-US" dirty="0">
                <a:solidFill>
                  <a:srgbClr val="FFFFFF"/>
                </a:solidFill>
              </a:rPr>
              <a:t>Home Sharing or Co-living</a:t>
            </a:r>
          </a:p>
        </p:txBody>
      </p:sp>
      <p:sp>
        <p:nvSpPr>
          <p:cNvPr id="4" name="Slide Number Placeholder 3">
            <a:extLst>
              <a:ext uri="{FF2B5EF4-FFF2-40B4-BE49-F238E27FC236}">
                <a16:creationId xmlns:a16="http://schemas.microsoft.com/office/drawing/2014/main" id="{4DC35B3E-9B2F-5F6C-4067-F4F6745C17D3}"/>
              </a:ext>
            </a:extLst>
          </p:cNvPr>
          <p:cNvSpPr>
            <a:spLocks noGrp="1"/>
          </p:cNvSpPr>
          <p:nvPr>
            <p:ph type="sldNum" sz="quarter" idx="12"/>
          </p:nvPr>
        </p:nvSpPr>
        <p:spPr>
          <a:xfrm>
            <a:off x="10455966" y="6459785"/>
            <a:ext cx="756517" cy="365125"/>
          </a:xfrm>
        </p:spPr>
        <p:txBody>
          <a:bodyPr vert="horz" lIns="91440" tIns="45720" rIns="91440" bIns="45720" rtlCol="0">
            <a:normAutofit/>
          </a:bodyPr>
          <a:lstStyle/>
          <a:p>
            <a:pPr defTabSz="914400">
              <a:spcAft>
                <a:spcPts val="600"/>
              </a:spcAft>
            </a:pPr>
            <a:fld id="{26140662-B0A4-4AD0-831D-AAADA76962B1}" type="slidenum">
              <a:rPr lang="en-US" smtClean="0"/>
              <a:pPr defTabSz="914400">
                <a:spcAft>
                  <a:spcPts val="600"/>
                </a:spcAft>
              </a:pPr>
              <a:t>21</a:t>
            </a:fld>
            <a:endParaRPr lang="en-US"/>
          </a:p>
        </p:txBody>
      </p:sp>
      <p:sp>
        <p:nvSpPr>
          <p:cNvPr id="10" name="TextBox 9">
            <a:extLst>
              <a:ext uri="{FF2B5EF4-FFF2-40B4-BE49-F238E27FC236}">
                <a16:creationId xmlns:a16="http://schemas.microsoft.com/office/drawing/2014/main" id="{D2BB1F66-74E7-8594-E78C-FF8768D88696}"/>
              </a:ext>
            </a:extLst>
          </p:cNvPr>
          <p:cNvSpPr txBox="1"/>
          <p:nvPr/>
        </p:nvSpPr>
        <p:spPr>
          <a:xfrm>
            <a:off x="31200" y="6455708"/>
            <a:ext cx="4820390"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a:ln>
                  <a:noFill/>
                </a:ln>
                <a:solidFill>
                  <a:schemeClr val="tx2"/>
                </a:solidFill>
                <a:effectLst/>
                <a:uLnTx/>
                <a:uFillTx/>
                <a:latin typeface="Calibri" panose="020F0502020204030204"/>
                <a:ea typeface="+mn-ea"/>
                <a:cs typeface="+mn-cs"/>
              </a:rPr>
              <a:t> VI. </a:t>
            </a:r>
            <a:r>
              <a:rPr lang="en-US" sz="1400" b="1">
                <a:solidFill>
                  <a:schemeClr val="tx2"/>
                </a:solidFill>
                <a:latin typeface="Calibri" panose="020F0502020204030204"/>
              </a:rPr>
              <a:t>A Fair Share of Housing is More than Just a Number</a:t>
            </a:r>
            <a:endParaRPr kumimoji="0" lang="en-US" sz="1400" b="1" i="0" u="none" strike="noStrike" kern="1200" cap="none" spc="0" normalizeH="0" baseline="0" noProof="0">
              <a:ln>
                <a:noFill/>
              </a:ln>
              <a:solidFill>
                <a:schemeClr val="tx2"/>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605405"/>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30" name="Rectangle 23">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7897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752401-7F89-EC1E-C335-CFABA6B864ED}"/>
              </a:ext>
            </a:extLst>
          </p:cNvPr>
          <p:cNvSpPr>
            <a:spLocks noGrp="1"/>
          </p:cNvSpPr>
          <p:nvPr>
            <p:ph type="title"/>
          </p:nvPr>
        </p:nvSpPr>
        <p:spPr>
          <a:xfrm>
            <a:off x="781877" y="643467"/>
            <a:ext cx="3467569" cy="5571066"/>
          </a:xfrm>
        </p:spPr>
        <p:txBody>
          <a:bodyPr vert="horz" lIns="91440" tIns="45720" rIns="91440" bIns="45720" rtlCol="0" anchor="ctr">
            <a:normAutofit/>
          </a:bodyPr>
          <a:lstStyle/>
          <a:p>
            <a:r>
              <a:rPr lang="en-US" sz="4000" b="1" dirty="0">
                <a:solidFill>
                  <a:srgbClr val="FFFFFF"/>
                </a:solidFill>
              </a:rPr>
              <a:t>Housing Opportunity &amp; Barriers</a:t>
            </a:r>
          </a:p>
        </p:txBody>
      </p:sp>
      <p:sp>
        <p:nvSpPr>
          <p:cNvPr id="31" name="Rectangle 25">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78973" y="0"/>
            <a:ext cx="7613027"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Content Placeholder 7">
            <a:extLst>
              <a:ext uri="{FF2B5EF4-FFF2-40B4-BE49-F238E27FC236}">
                <a16:creationId xmlns:a16="http://schemas.microsoft.com/office/drawing/2014/main" id="{8044BA09-005A-59CA-8EE1-DAC373C978EA}"/>
              </a:ext>
            </a:extLst>
          </p:cNvPr>
          <p:cNvSpPr>
            <a:spLocks noGrp="1"/>
          </p:cNvSpPr>
          <p:nvPr>
            <p:ph idx="1"/>
          </p:nvPr>
        </p:nvSpPr>
        <p:spPr>
          <a:xfrm>
            <a:off x="5124206" y="643467"/>
            <a:ext cx="6104288" cy="5571065"/>
          </a:xfrm>
        </p:spPr>
        <p:txBody>
          <a:bodyPr anchor="t">
            <a:normAutofit/>
          </a:bodyPr>
          <a:lstStyle/>
          <a:p>
            <a:pPr>
              <a:buClr>
                <a:schemeClr val="tx1"/>
              </a:buClr>
              <a:buFont typeface="Arial" panose="020B0604020202020204" pitchFamily="34" charset="0"/>
              <a:buChar char="•"/>
            </a:pPr>
            <a:r>
              <a:rPr lang="en-US" sz="2400" dirty="0">
                <a:solidFill>
                  <a:srgbClr val="FFFFFF"/>
                </a:solidFill>
              </a:rPr>
              <a:t>INFRASTRUCTURE </a:t>
            </a:r>
          </a:p>
          <a:p>
            <a:pPr lvl="1">
              <a:buClr>
                <a:schemeClr val="tx1"/>
              </a:buClr>
              <a:buFont typeface="Arial" panose="020B0604020202020204" pitchFamily="34" charset="0"/>
              <a:buChar char="•"/>
            </a:pPr>
            <a:r>
              <a:rPr lang="en-US" sz="2000" dirty="0">
                <a:solidFill>
                  <a:srgbClr val="FFFFFF"/>
                </a:solidFill>
              </a:rPr>
              <a:t>Transportation </a:t>
            </a:r>
          </a:p>
          <a:p>
            <a:pPr lvl="1">
              <a:buClr>
                <a:schemeClr val="tx1"/>
              </a:buClr>
              <a:buFont typeface="Arial" panose="020B0604020202020204" pitchFamily="34" charset="0"/>
              <a:buChar char="•"/>
            </a:pPr>
            <a:r>
              <a:rPr lang="en-US" sz="2000" dirty="0">
                <a:solidFill>
                  <a:srgbClr val="FFFFFF"/>
                </a:solidFill>
              </a:rPr>
              <a:t>Water &amp; Wastewater</a:t>
            </a:r>
          </a:p>
          <a:p>
            <a:pPr lvl="1">
              <a:buClr>
                <a:schemeClr val="tx1"/>
              </a:buClr>
              <a:buFont typeface="Arial" panose="020B0604020202020204" pitchFamily="34" charset="0"/>
              <a:buChar char="•"/>
            </a:pPr>
            <a:r>
              <a:rPr lang="en-US" sz="2000" dirty="0">
                <a:solidFill>
                  <a:srgbClr val="FFFFFF"/>
                </a:solidFill>
              </a:rPr>
              <a:t>Broadband </a:t>
            </a:r>
          </a:p>
          <a:p>
            <a:pPr lvl="1">
              <a:buClr>
                <a:schemeClr val="tx1"/>
              </a:buClr>
              <a:buFont typeface="Arial" panose="020B0604020202020204" pitchFamily="34" charset="0"/>
              <a:buChar char="•"/>
            </a:pPr>
            <a:endParaRPr lang="en-US" sz="2000" dirty="0">
              <a:solidFill>
                <a:srgbClr val="FFFFFF"/>
              </a:solidFill>
            </a:endParaRPr>
          </a:p>
          <a:p>
            <a:pPr>
              <a:buClr>
                <a:schemeClr val="tx1"/>
              </a:buClr>
              <a:buFont typeface="Arial" panose="020B0604020202020204" pitchFamily="34" charset="0"/>
              <a:buChar char="•"/>
            </a:pPr>
            <a:r>
              <a:rPr lang="en-US" sz="2400" dirty="0">
                <a:solidFill>
                  <a:srgbClr val="FFFFFF"/>
                </a:solidFill>
              </a:rPr>
              <a:t>HOUSING, ECONOMY, COMMUNITY DEVELOPMENT </a:t>
            </a:r>
          </a:p>
          <a:p>
            <a:pPr lvl="1">
              <a:buClr>
                <a:schemeClr val="tx1"/>
              </a:buClr>
              <a:buFont typeface="Arial" panose="020B0604020202020204" pitchFamily="34" charset="0"/>
              <a:buChar char="•"/>
            </a:pPr>
            <a:r>
              <a:rPr lang="en-US" sz="2000" dirty="0">
                <a:solidFill>
                  <a:srgbClr val="FFFFFF"/>
                </a:solidFill>
              </a:rPr>
              <a:t>CDBG Grants </a:t>
            </a:r>
          </a:p>
          <a:p>
            <a:pPr lvl="1">
              <a:buClr>
                <a:schemeClr val="tx1"/>
              </a:buClr>
              <a:buFont typeface="Arial" panose="020B0604020202020204" pitchFamily="34" charset="0"/>
              <a:buChar char="•"/>
            </a:pPr>
            <a:r>
              <a:rPr lang="en-US" sz="2000" dirty="0">
                <a:solidFill>
                  <a:srgbClr val="FFFFFF"/>
                </a:solidFill>
              </a:rPr>
              <a:t>Access to Childcare &amp; Education </a:t>
            </a:r>
          </a:p>
          <a:p>
            <a:pPr lvl="1">
              <a:buClr>
                <a:schemeClr val="tx1"/>
              </a:buClr>
              <a:buFont typeface="Arial" panose="020B0604020202020204" pitchFamily="34" charset="0"/>
              <a:buChar char="•"/>
            </a:pPr>
            <a:r>
              <a:rPr lang="en-US" sz="2000" dirty="0">
                <a:solidFill>
                  <a:srgbClr val="FFFFFF"/>
                </a:solidFill>
              </a:rPr>
              <a:t>Food Access</a:t>
            </a:r>
          </a:p>
          <a:p>
            <a:pPr lvl="1">
              <a:buClr>
                <a:schemeClr val="tx1"/>
              </a:buClr>
              <a:buFont typeface="Arial" panose="020B0604020202020204" pitchFamily="34" charset="0"/>
              <a:buChar char="•"/>
            </a:pPr>
            <a:r>
              <a:rPr lang="en-US" sz="2000" dirty="0">
                <a:solidFill>
                  <a:srgbClr val="FFFFFF"/>
                </a:solidFill>
              </a:rPr>
              <a:t>Access to Parks, Recreation, and other Civic Infrastructure </a:t>
            </a:r>
          </a:p>
          <a:p>
            <a:pPr lvl="1">
              <a:buClr>
                <a:schemeClr val="tx1"/>
              </a:buClr>
              <a:buFont typeface="Arial" panose="020B0604020202020204" pitchFamily="34" charset="0"/>
              <a:buChar char="•"/>
            </a:pPr>
            <a:r>
              <a:rPr lang="en-US" sz="2000" dirty="0">
                <a:solidFill>
                  <a:srgbClr val="FFFFFF"/>
                </a:solidFill>
              </a:rPr>
              <a:t>Housing-Related Health Concerns</a:t>
            </a:r>
          </a:p>
          <a:p>
            <a:pPr marL="201168" lvl="1" indent="0">
              <a:buClr>
                <a:schemeClr val="tx1"/>
              </a:buClr>
              <a:buNone/>
            </a:pPr>
            <a:endParaRPr lang="en-US" sz="1600" dirty="0">
              <a:solidFill>
                <a:srgbClr val="FFFFFF"/>
              </a:solidFill>
            </a:endParaRPr>
          </a:p>
        </p:txBody>
      </p:sp>
      <p:sp>
        <p:nvSpPr>
          <p:cNvPr id="4" name="Slide Number Placeholder 3">
            <a:extLst>
              <a:ext uri="{FF2B5EF4-FFF2-40B4-BE49-F238E27FC236}">
                <a16:creationId xmlns:a16="http://schemas.microsoft.com/office/drawing/2014/main" id="{4DC35B3E-9B2F-5F6C-4067-F4F6745C17D3}"/>
              </a:ext>
            </a:extLst>
          </p:cNvPr>
          <p:cNvSpPr>
            <a:spLocks noGrp="1"/>
          </p:cNvSpPr>
          <p:nvPr>
            <p:ph type="sldNum" sz="quarter" idx="12"/>
          </p:nvPr>
        </p:nvSpPr>
        <p:spPr>
          <a:xfrm>
            <a:off x="10455966" y="6459785"/>
            <a:ext cx="756517" cy="365125"/>
          </a:xfrm>
        </p:spPr>
        <p:txBody>
          <a:bodyPr vert="horz" lIns="91440" tIns="45720" rIns="91440" bIns="45720" rtlCol="0">
            <a:normAutofit/>
          </a:bodyPr>
          <a:lstStyle/>
          <a:p>
            <a:pPr defTabSz="914400">
              <a:spcAft>
                <a:spcPts val="600"/>
              </a:spcAft>
            </a:pPr>
            <a:fld id="{26140662-B0A4-4AD0-831D-AAADA76962B1}" type="slidenum">
              <a:rPr lang="en-US" smtClean="0"/>
              <a:pPr defTabSz="914400">
                <a:spcAft>
                  <a:spcPts val="600"/>
                </a:spcAft>
              </a:pPr>
              <a:t>22</a:t>
            </a:fld>
            <a:endParaRPr lang="en-US"/>
          </a:p>
        </p:txBody>
      </p:sp>
      <p:sp>
        <p:nvSpPr>
          <p:cNvPr id="3" name="TextBox 2">
            <a:extLst>
              <a:ext uri="{FF2B5EF4-FFF2-40B4-BE49-F238E27FC236}">
                <a16:creationId xmlns:a16="http://schemas.microsoft.com/office/drawing/2014/main" id="{43639962-7E81-103A-B731-F5226460ED65}"/>
              </a:ext>
            </a:extLst>
          </p:cNvPr>
          <p:cNvSpPr txBox="1"/>
          <p:nvPr/>
        </p:nvSpPr>
        <p:spPr>
          <a:xfrm>
            <a:off x="31200" y="6455708"/>
            <a:ext cx="4820390"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Calibri" panose="020F0502020204030204"/>
                <a:ea typeface="+mn-ea"/>
                <a:cs typeface="+mn-cs"/>
              </a:rPr>
              <a:t> VI. </a:t>
            </a:r>
            <a:r>
              <a:rPr lang="en-US" sz="1400" b="1" dirty="0">
                <a:solidFill>
                  <a:schemeClr val="tx2"/>
                </a:solidFill>
                <a:latin typeface="Calibri" panose="020F0502020204030204"/>
              </a:rPr>
              <a:t>A Fair Share of Housing is More than Just a Number</a:t>
            </a:r>
            <a:endParaRPr kumimoji="0" lang="en-US" sz="1400" b="1" i="0" u="none" strike="noStrike" kern="1200" cap="none" spc="0" normalizeH="0" baseline="0" noProof="0" dirty="0">
              <a:ln>
                <a:noFill/>
              </a:ln>
              <a:solidFill>
                <a:schemeClr val="tx2"/>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461474"/>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30" name="Rectangle 23">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7897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752401-7F89-EC1E-C335-CFABA6B864ED}"/>
              </a:ext>
            </a:extLst>
          </p:cNvPr>
          <p:cNvSpPr>
            <a:spLocks noGrp="1"/>
          </p:cNvSpPr>
          <p:nvPr>
            <p:ph type="title"/>
          </p:nvPr>
        </p:nvSpPr>
        <p:spPr>
          <a:xfrm>
            <a:off x="781877" y="643467"/>
            <a:ext cx="3467569" cy="5571066"/>
          </a:xfrm>
        </p:spPr>
        <p:txBody>
          <a:bodyPr vert="horz" lIns="91440" tIns="45720" rIns="91440" bIns="45720" rtlCol="0" anchor="t">
            <a:normAutofit/>
          </a:bodyPr>
          <a:lstStyle/>
          <a:p>
            <a:r>
              <a:rPr lang="en-US" sz="4000" b="1" dirty="0">
                <a:solidFill>
                  <a:srgbClr val="FFFFFF"/>
                </a:solidFill>
              </a:rPr>
              <a:t>Housing Opportunity: Analysis of Infrastructure </a:t>
            </a:r>
          </a:p>
        </p:txBody>
      </p:sp>
      <p:sp>
        <p:nvSpPr>
          <p:cNvPr id="31" name="Rectangle 25">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78973" y="0"/>
            <a:ext cx="7613027"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Content Placeholder 7">
            <a:extLst>
              <a:ext uri="{FF2B5EF4-FFF2-40B4-BE49-F238E27FC236}">
                <a16:creationId xmlns:a16="http://schemas.microsoft.com/office/drawing/2014/main" id="{8044BA09-005A-59CA-8EE1-DAC373C978EA}"/>
              </a:ext>
            </a:extLst>
          </p:cNvPr>
          <p:cNvSpPr>
            <a:spLocks noGrp="1"/>
          </p:cNvSpPr>
          <p:nvPr>
            <p:ph idx="1"/>
          </p:nvPr>
        </p:nvSpPr>
        <p:spPr>
          <a:xfrm>
            <a:off x="5124206" y="643467"/>
            <a:ext cx="6104288" cy="5571065"/>
          </a:xfrm>
        </p:spPr>
        <p:txBody>
          <a:bodyPr anchor="t">
            <a:normAutofit/>
          </a:bodyPr>
          <a:lstStyle/>
          <a:p>
            <a:pPr>
              <a:buClr>
                <a:schemeClr val="tx1"/>
              </a:buClr>
              <a:buFont typeface="Arial" panose="020B0604020202020204" pitchFamily="34" charset="0"/>
              <a:buChar char="•"/>
            </a:pPr>
            <a:r>
              <a:rPr lang="en-US" dirty="0">
                <a:solidFill>
                  <a:srgbClr val="FFFFFF"/>
                </a:solidFill>
              </a:rPr>
              <a:t>PURPOSE: </a:t>
            </a:r>
          </a:p>
          <a:p>
            <a:pPr lvl="1">
              <a:buClr>
                <a:schemeClr val="tx1"/>
              </a:buClr>
              <a:buFont typeface="Arial" panose="020B0604020202020204" pitchFamily="34" charset="0"/>
              <a:buChar char="•"/>
            </a:pPr>
            <a:r>
              <a:rPr lang="en-US" sz="2000" dirty="0">
                <a:solidFill>
                  <a:srgbClr val="FFFFFF"/>
                </a:solidFill>
              </a:rPr>
              <a:t>To look at the realities of regional housing opportunity</a:t>
            </a:r>
          </a:p>
          <a:p>
            <a:pPr lvl="1">
              <a:buClr>
                <a:schemeClr val="tx1"/>
              </a:buClr>
              <a:buFont typeface="Arial" panose="020B0604020202020204" pitchFamily="34" charset="0"/>
              <a:buChar char="•"/>
            </a:pPr>
            <a:r>
              <a:rPr lang="en-US" sz="2000" dirty="0">
                <a:solidFill>
                  <a:srgbClr val="FFFFFF"/>
                </a:solidFill>
              </a:rPr>
              <a:t>Consider existing infrastructure and potential extension/connections. </a:t>
            </a:r>
          </a:p>
          <a:p>
            <a:pPr marL="201168" lvl="1" indent="0">
              <a:buClr>
                <a:schemeClr val="tx1"/>
              </a:buClr>
              <a:buNone/>
            </a:pPr>
            <a:endParaRPr lang="en-US" sz="2000" dirty="0">
              <a:solidFill>
                <a:srgbClr val="FFFFFF"/>
              </a:solidFill>
            </a:endParaRPr>
          </a:p>
          <a:p>
            <a:pPr>
              <a:buClr>
                <a:schemeClr val="tx1"/>
              </a:buClr>
              <a:buFont typeface="Arial" panose="020B0604020202020204" pitchFamily="34" charset="0"/>
              <a:buChar char="•"/>
            </a:pPr>
            <a:r>
              <a:rPr lang="en-US" dirty="0">
                <a:solidFill>
                  <a:srgbClr val="FFFFFF"/>
                </a:solidFill>
              </a:rPr>
              <a:t>METHODOLOGY: </a:t>
            </a:r>
          </a:p>
          <a:p>
            <a:pPr lvl="1">
              <a:buClr>
                <a:schemeClr val="tx1"/>
              </a:buClr>
              <a:buFont typeface="Arial" panose="020B0604020202020204" pitchFamily="34" charset="0"/>
              <a:buChar char="•"/>
            </a:pPr>
            <a:r>
              <a:rPr lang="en-US" sz="2000" dirty="0">
                <a:solidFill>
                  <a:srgbClr val="FFFFFF"/>
                </a:solidFill>
              </a:rPr>
              <a:t>REMOVED: Natural Features </a:t>
            </a:r>
          </a:p>
          <a:p>
            <a:pPr lvl="1">
              <a:buClr>
                <a:schemeClr val="tx1"/>
              </a:buClr>
              <a:buFont typeface="Arial" panose="020B0604020202020204" pitchFamily="34" charset="0"/>
              <a:buChar char="•"/>
            </a:pPr>
            <a:r>
              <a:rPr lang="en-US" sz="2000" dirty="0">
                <a:solidFill>
                  <a:srgbClr val="FFFFFF"/>
                </a:solidFill>
              </a:rPr>
              <a:t>REMOVED: Man-made infrastructure (roads, conservation land)</a:t>
            </a:r>
          </a:p>
          <a:p>
            <a:pPr lvl="1">
              <a:buClr>
                <a:schemeClr val="tx1"/>
              </a:buClr>
              <a:buFont typeface="Arial" panose="020B0604020202020204" pitchFamily="34" charset="0"/>
              <a:buChar char="•"/>
            </a:pPr>
            <a:r>
              <a:rPr lang="en-US" sz="2000" dirty="0">
                <a:solidFill>
                  <a:srgbClr val="FFFFFF"/>
                </a:solidFill>
              </a:rPr>
              <a:t>REMOVED: Existing developed land uses</a:t>
            </a:r>
          </a:p>
          <a:p>
            <a:pPr lvl="1">
              <a:buClr>
                <a:schemeClr val="tx1"/>
              </a:buClr>
              <a:buFont typeface="Arial" panose="020B0604020202020204" pitchFamily="34" charset="0"/>
              <a:buChar char="•"/>
            </a:pPr>
            <a:r>
              <a:rPr lang="en-US" sz="2000" dirty="0">
                <a:solidFill>
                  <a:srgbClr val="FFFFFF"/>
                </a:solidFill>
              </a:rPr>
              <a:t>ADDED: Buffers around major roads and water/sewer lines</a:t>
            </a:r>
            <a:endParaRPr lang="en-US" dirty="0">
              <a:solidFill>
                <a:srgbClr val="FFFFFF"/>
              </a:solidFill>
            </a:endParaRPr>
          </a:p>
          <a:p>
            <a:pPr lvl="1">
              <a:buClr>
                <a:schemeClr val="tx1"/>
              </a:buClr>
              <a:buFont typeface="Arial" panose="020B0604020202020204" pitchFamily="34" charset="0"/>
              <a:buChar char="•"/>
            </a:pPr>
            <a:endParaRPr lang="en-US" dirty="0">
              <a:solidFill>
                <a:srgbClr val="FFFFFF"/>
              </a:solidFill>
            </a:endParaRPr>
          </a:p>
          <a:p>
            <a:pPr lvl="1">
              <a:buClr>
                <a:schemeClr val="tx1"/>
              </a:buClr>
              <a:buFont typeface="Arial" panose="020B0604020202020204" pitchFamily="34" charset="0"/>
              <a:buChar char="•"/>
            </a:pPr>
            <a:endParaRPr lang="en-US" sz="1400" dirty="0">
              <a:solidFill>
                <a:srgbClr val="FFFFFF"/>
              </a:solidFill>
            </a:endParaRPr>
          </a:p>
        </p:txBody>
      </p:sp>
      <p:sp>
        <p:nvSpPr>
          <p:cNvPr id="4" name="Slide Number Placeholder 3">
            <a:extLst>
              <a:ext uri="{FF2B5EF4-FFF2-40B4-BE49-F238E27FC236}">
                <a16:creationId xmlns:a16="http://schemas.microsoft.com/office/drawing/2014/main" id="{4DC35B3E-9B2F-5F6C-4067-F4F6745C17D3}"/>
              </a:ext>
            </a:extLst>
          </p:cNvPr>
          <p:cNvSpPr>
            <a:spLocks noGrp="1"/>
          </p:cNvSpPr>
          <p:nvPr>
            <p:ph type="sldNum" sz="quarter" idx="12"/>
          </p:nvPr>
        </p:nvSpPr>
        <p:spPr>
          <a:xfrm>
            <a:off x="10455966" y="6459785"/>
            <a:ext cx="756517" cy="365125"/>
          </a:xfrm>
        </p:spPr>
        <p:txBody>
          <a:bodyPr vert="horz" lIns="91440" tIns="45720" rIns="91440" bIns="45720" rtlCol="0">
            <a:normAutofit/>
          </a:bodyPr>
          <a:lstStyle/>
          <a:p>
            <a:pPr defTabSz="914400">
              <a:spcAft>
                <a:spcPts val="600"/>
              </a:spcAft>
            </a:pPr>
            <a:fld id="{26140662-B0A4-4AD0-831D-AAADA76962B1}" type="slidenum">
              <a:rPr lang="en-US" smtClean="0"/>
              <a:pPr defTabSz="914400">
                <a:spcAft>
                  <a:spcPts val="600"/>
                </a:spcAft>
              </a:pPr>
              <a:t>23</a:t>
            </a:fld>
            <a:endParaRPr lang="en-US"/>
          </a:p>
        </p:txBody>
      </p:sp>
      <p:sp>
        <p:nvSpPr>
          <p:cNvPr id="5" name="TextBox 4">
            <a:extLst>
              <a:ext uri="{FF2B5EF4-FFF2-40B4-BE49-F238E27FC236}">
                <a16:creationId xmlns:a16="http://schemas.microsoft.com/office/drawing/2014/main" id="{FABE9F59-9300-654B-F0DE-201A60A9C432}"/>
              </a:ext>
            </a:extLst>
          </p:cNvPr>
          <p:cNvSpPr txBox="1"/>
          <p:nvPr/>
        </p:nvSpPr>
        <p:spPr>
          <a:xfrm>
            <a:off x="31200" y="6455708"/>
            <a:ext cx="4820390"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a:ln>
                  <a:noFill/>
                </a:ln>
                <a:solidFill>
                  <a:schemeClr val="tx2"/>
                </a:solidFill>
                <a:effectLst/>
                <a:uLnTx/>
                <a:uFillTx/>
                <a:latin typeface="Calibri" panose="020F0502020204030204"/>
                <a:ea typeface="+mn-ea"/>
                <a:cs typeface="+mn-cs"/>
              </a:rPr>
              <a:t> VI. </a:t>
            </a:r>
            <a:r>
              <a:rPr lang="en-US" sz="1400" b="1">
                <a:solidFill>
                  <a:schemeClr val="tx2"/>
                </a:solidFill>
                <a:latin typeface="Calibri" panose="020F0502020204030204"/>
              </a:rPr>
              <a:t>A Fair Share of Housing is More than Just a Number</a:t>
            </a:r>
            <a:endParaRPr kumimoji="0" lang="en-US" sz="1400" b="1" i="0" u="none" strike="noStrike" kern="1200" cap="none" spc="0" normalizeH="0" baseline="0" noProof="0">
              <a:ln>
                <a:noFill/>
              </a:ln>
              <a:solidFill>
                <a:schemeClr val="tx2"/>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DA912628-C361-C240-FBD4-59D073009D24}"/>
              </a:ext>
            </a:extLst>
          </p:cNvPr>
          <p:cNvGraphicFramePr>
            <a:graphicFrameLocks noGrp="1"/>
          </p:cNvGraphicFramePr>
          <p:nvPr>
            <p:extLst>
              <p:ext uri="{D42A27DB-BD31-4B8C-83A1-F6EECF244321}">
                <p14:modId xmlns:p14="http://schemas.microsoft.com/office/powerpoint/2010/main" val="66495442"/>
              </p:ext>
            </p:extLst>
          </p:nvPr>
        </p:nvGraphicFramePr>
        <p:xfrm>
          <a:off x="408580" y="3189514"/>
          <a:ext cx="3834959" cy="2943611"/>
        </p:xfrm>
        <a:graphic>
          <a:graphicData uri="http://schemas.openxmlformats.org/drawingml/2006/table">
            <a:tbl>
              <a:tblPr firstRow="1" firstCol="1" bandRow="1"/>
              <a:tblGrid>
                <a:gridCol w="3016310">
                  <a:extLst>
                    <a:ext uri="{9D8B030D-6E8A-4147-A177-3AD203B41FA5}">
                      <a16:colId xmlns:a16="http://schemas.microsoft.com/office/drawing/2014/main" val="1470206352"/>
                    </a:ext>
                  </a:extLst>
                </a:gridCol>
                <a:gridCol w="818649">
                  <a:extLst>
                    <a:ext uri="{9D8B030D-6E8A-4147-A177-3AD203B41FA5}">
                      <a16:colId xmlns:a16="http://schemas.microsoft.com/office/drawing/2014/main" val="2152900662"/>
                    </a:ext>
                  </a:extLst>
                </a:gridCol>
              </a:tblGrid>
              <a:tr h="648470">
                <a:tc gridSpan="2">
                  <a:txBody>
                    <a:bodyPr/>
                    <a:lstStyle/>
                    <a:p>
                      <a:pPr marL="0" marR="0" algn="ctr">
                        <a:lnSpc>
                          <a:spcPct val="107000"/>
                        </a:lnSpc>
                        <a:spcBef>
                          <a:spcPts val="0"/>
                        </a:spcBef>
                        <a:spcAft>
                          <a:spcPts val="0"/>
                        </a:spcAft>
                      </a:pPr>
                      <a:r>
                        <a:rPr lang="en-US" sz="2000" b="1"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Weights for Co-occurrence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17407832"/>
                  </a:ext>
                </a:extLst>
              </a:tr>
              <a:tr h="277491">
                <a:tc>
                  <a:txBody>
                    <a:bodyPr/>
                    <a:lstStyle/>
                    <a:p>
                      <a:pPr marL="0" marR="0">
                        <a:lnSpc>
                          <a:spcPct val="107000"/>
                        </a:lnSpc>
                        <a:spcBef>
                          <a:spcPts val="0"/>
                        </a:spcBef>
                        <a:spcAft>
                          <a:spcPts val="0"/>
                        </a:spcAft>
                      </a:pPr>
                      <a:r>
                        <a:rPr lang="en-US" sz="1600" b="1">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Dataset</a:t>
                      </a:r>
                      <a:endParaRPr lang="en-US" sz="1600" b="1">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Weight</a:t>
                      </a:r>
                      <a:endParaRPr lang="en-US" sz="1600" b="1">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9290952"/>
                  </a:ext>
                </a:extLst>
              </a:tr>
              <a:tr h="233120">
                <a:tc>
                  <a:txBody>
                    <a:bodyPr/>
                    <a:lstStyle/>
                    <a:p>
                      <a:pPr marL="0" marR="0">
                        <a:lnSpc>
                          <a:spcPct val="107000"/>
                        </a:lnSpc>
                        <a:spcBef>
                          <a:spcPts val="0"/>
                        </a:spcBef>
                        <a:spcAft>
                          <a:spcPts val="0"/>
                        </a:spcAft>
                      </a:pPr>
                      <a:r>
                        <a:rPr lang="en-US" sz="1600"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Landmass after constraints</a:t>
                      </a:r>
                      <a:endParaRPr lang="en-US" sz="1600"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60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167965"/>
                  </a:ext>
                </a:extLst>
              </a:tr>
              <a:tr h="233120">
                <a:tc>
                  <a:txBody>
                    <a:bodyPr/>
                    <a:lstStyle/>
                    <a:p>
                      <a:pPr marL="0" marR="0">
                        <a:lnSpc>
                          <a:spcPct val="107000"/>
                        </a:lnSpc>
                        <a:spcBef>
                          <a:spcPts val="0"/>
                        </a:spcBef>
                        <a:spcAft>
                          <a:spcPts val="0"/>
                        </a:spcAft>
                      </a:pPr>
                      <a:r>
                        <a:rPr lang="en-US" sz="160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Major Roads within 0.5 miles </a:t>
                      </a:r>
                      <a:endParaRPr lang="en-US" sz="160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160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9816734"/>
                  </a:ext>
                </a:extLst>
              </a:tr>
              <a:tr h="233120">
                <a:tc>
                  <a:txBody>
                    <a:bodyPr/>
                    <a:lstStyle/>
                    <a:p>
                      <a:pPr marL="0" marR="0">
                        <a:lnSpc>
                          <a:spcPct val="107000"/>
                        </a:lnSpc>
                        <a:spcBef>
                          <a:spcPts val="0"/>
                        </a:spcBef>
                        <a:spcAft>
                          <a:spcPts val="0"/>
                        </a:spcAft>
                      </a:pPr>
                      <a:r>
                        <a:rPr lang="en-US" sz="1600"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Major Roads within 1.0 miles </a:t>
                      </a:r>
                      <a:endParaRPr lang="en-US" sz="1600"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60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9020411"/>
                  </a:ext>
                </a:extLst>
              </a:tr>
              <a:tr h="233120">
                <a:tc>
                  <a:txBody>
                    <a:bodyPr/>
                    <a:lstStyle/>
                    <a:p>
                      <a:pPr marL="0" marR="0">
                        <a:lnSpc>
                          <a:spcPct val="107000"/>
                        </a:lnSpc>
                        <a:spcBef>
                          <a:spcPts val="0"/>
                        </a:spcBef>
                        <a:spcAft>
                          <a:spcPts val="0"/>
                        </a:spcAft>
                      </a:pPr>
                      <a:r>
                        <a:rPr lang="en-US" sz="1600"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Major Roads withing 3.0 miles </a:t>
                      </a:r>
                      <a:endParaRPr lang="en-US" sz="1600"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60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0162490"/>
                  </a:ext>
                </a:extLst>
              </a:tr>
              <a:tr h="457302">
                <a:tc>
                  <a:txBody>
                    <a:bodyPr/>
                    <a:lstStyle/>
                    <a:p>
                      <a:pPr marL="0" marR="0">
                        <a:lnSpc>
                          <a:spcPct val="107000"/>
                        </a:lnSpc>
                        <a:spcBef>
                          <a:spcPts val="0"/>
                        </a:spcBef>
                        <a:spcAft>
                          <a:spcPts val="0"/>
                        </a:spcAft>
                      </a:pPr>
                      <a:r>
                        <a:rPr lang="en-US" sz="1600"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Within 500' of Water and Sewer Line</a:t>
                      </a:r>
                      <a:endParaRPr lang="en-US" sz="1600"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60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8571979"/>
                  </a:ext>
                </a:extLst>
              </a:tr>
              <a:tr h="477047">
                <a:tc>
                  <a:txBody>
                    <a:bodyPr/>
                    <a:lstStyle/>
                    <a:p>
                      <a:pPr marL="0" marR="0">
                        <a:lnSpc>
                          <a:spcPct val="107000"/>
                        </a:lnSpc>
                        <a:spcBef>
                          <a:spcPts val="0"/>
                        </a:spcBef>
                        <a:spcAft>
                          <a:spcPts val="0"/>
                        </a:spcAft>
                      </a:pPr>
                      <a:r>
                        <a:rPr lang="en-US" sz="1600"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Withing 1000' of Water and Sewer Line</a:t>
                      </a:r>
                      <a:endParaRPr lang="en-US" sz="1600"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dirty="0">
                          <a:solidFill>
                            <a:schemeClr val="tx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600"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3418928"/>
                  </a:ext>
                </a:extLst>
              </a:tr>
            </a:tbl>
          </a:graphicData>
        </a:graphic>
      </p:graphicFrame>
    </p:spTree>
    <p:extLst>
      <p:ext uri="{BB962C8B-B14F-4D97-AF65-F5344CB8AC3E}">
        <p14:creationId xmlns:p14="http://schemas.microsoft.com/office/powerpoint/2010/main" val="2585073534"/>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C35B3E-9B2F-5F6C-4067-F4F6745C17D3}"/>
              </a:ext>
            </a:extLst>
          </p:cNvPr>
          <p:cNvSpPr>
            <a:spLocks noGrp="1"/>
          </p:cNvSpPr>
          <p:nvPr>
            <p:ph type="sldNum" sz="quarter" idx="12"/>
          </p:nvPr>
        </p:nvSpPr>
        <p:spPr>
          <a:xfrm>
            <a:off x="9900458" y="6459785"/>
            <a:ext cx="1312025" cy="365125"/>
          </a:xfrm>
        </p:spPr>
        <p:txBody>
          <a:bodyPr vert="horz" lIns="91440" tIns="45720" rIns="91440" bIns="45720" rtlCol="0">
            <a:normAutofit/>
          </a:bodyPr>
          <a:lstStyle/>
          <a:p>
            <a:pPr defTabSz="914400">
              <a:spcAft>
                <a:spcPts val="600"/>
              </a:spcAft>
            </a:pPr>
            <a:fld id="{26140662-B0A4-4AD0-831D-AAADA76962B1}" type="slidenum">
              <a:rPr lang="en-US" smtClean="0"/>
              <a:pPr defTabSz="914400">
                <a:spcAft>
                  <a:spcPts val="600"/>
                </a:spcAft>
              </a:pPr>
              <a:t>24</a:t>
            </a:fld>
            <a:endParaRPr lang="en-US"/>
          </a:p>
        </p:txBody>
      </p:sp>
      <p:pic>
        <p:nvPicPr>
          <p:cNvPr id="3" name="Picture 2" descr="Map&#10;&#10;Description automatically generated">
            <a:extLst>
              <a:ext uri="{FF2B5EF4-FFF2-40B4-BE49-F238E27FC236}">
                <a16:creationId xmlns:a16="http://schemas.microsoft.com/office/drawing/2014/main" id="{066F6BEA-9FDA-78A1-E767-27A67891EDF2}"/>
              </a:ext>
            </a:extLst>
          </p:cNvPr>
          <p:cNvPicPr>
            <a:picLocks noChangeAspect="1"/>
          </p:cNvPicPr>
          <p:nvPr/>
        </p:nvPicPr>
        <p:blipFill rotWithShape="1">
          <a:blip r:embed="rId3">
            <a:extLst>
              <a:ext uri="{28A0092B-C50C-407E-A947-70E740481C1C}">
                <a14:useLocalDpi xmlns:a14="http://schemas.microsoft.com/office/drawing/2010/main" val="0"/>
              </a:ext>
            </a:extLst>
          </a:blip>
          <a:srcRect l="3473" t="3436" r="4691" b="4696"/>
          <a:stretch/>
        </p:blipFill>
        <p:spPr>
          <a:xfrm>
            <a:off x="1916303" y="199107"/>
            <a:ext cx="8359393" cy="6459785"/>
          </a:xfrm>
          <a:prstGeom prst="rect">
            <a:avLst/>
          </a:prstGeom>
        </p:spPr>
      </p:pic>
    </p:spTree>
    <p:extLst>
      <p:ext uri="{BB962C8B-B14F-4D97-AF65-F5344CB8AC3E}">
        <p14:creationId xmlns:p14="http://schemas.microsoft.com/office/powerpoint/2010/main" val="1345631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1E220-0CFB-E4C6-2361-C234D2150FCF}"/>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336555E4-BAED-B4EA-8833-56DFCF9ECD6F}"/>
              </a:ext>
            </a:extLst>
          </p:cNvPr>
          <p:cNvSpPr>
            <a:spLocks noGrp="1"/>
          </p:cNvSpPr>
          <p:nvPr>
            <p:ph type="sldNum" sz="quarter" idx="12"/>
          </p:nvPr>
        </p:nvSpPr>
        <p:spPr/>
        <p:txBody>
          <a:bodyPr/>
          <a:lstStyle/>
          <a:p>
            <a:fld id="{26140662-B0A4-4AD0-831D-AAADA76962B1}" type="slidenum">
              <a:rPr lang="en-US" smtClean="0"/>
              <a:t>25</a:t>
            </a:fld>
            <a:endParaRPr lang="en-US"/>
          </a:p>
        </p:txBody>
      </p:sp>
      <p:sp>
        <p:nvSpPr>
          <p:cNvPr id="5" name="TextBox 4">
            <a:extLst>
              <a:ext uri="{FF2B5EF4-FFF2-40B4-BE49-F238E27FC236}">
                <a16:creationId xmlns:a16="http://schemas.microsoft.com/office/drawing/2014/main" id="{C7D11774-4A6B-5B2C-AA62-CCFF397728CC}"/>
              </a:ext>
            </a:extLst>
          </p:cNvPr>
          <p:cNvSpPr txBox="1"/>
          <p:nvPr/>
        </p:nvSpPr>
        <p:spPr>
          <a:xfrm>
            <a:off x="0" y="6459785"/>
            <a:ext cx="4820390"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a:ln>
                  <a:noFill/>
                </a:ln>
                <a:solidFill>
                  <a:schemeClr val="bg2"/>
                </a:solidFill>
                <a:effectLst/>
                <a:uLnTx/>
                <a:uFillTx/>
                <a:latin typeface="Calibri" panose="020F0502020204030204"/>
                <a:ea typeface="+mn-ea"/>
                <a:cs typeface="+mn-cs"/>
              </a:rPr>
              <a:t> VII. Next Steps for Working Toward Meeting Regional Need</a:t>
            </a:r>
          </a:p>
        </p:txBody>
      </p:sp>
      <p:sp>
        <p:nvSpPr>
          <p:cNvPr id="8" name="Content Placeholder 7">
            <a:extLst>
              <a:ext uri="{FF2B5EF4-FFF2-40B4-BE49-F238E27FC236}">
                <a16:creationId xmlns:a16="http://schemas.microsoft.com/office/drawing/2014/main" id="{D747FC70-715A-0E53-2370-FF250C55E18C}"/>
              </a:ext>
            </a:extLst>
          </p:cNvPr>
          <p:cNvSpPr>
            <a:spLocks noGrp="1"/>
          </p:cNvSpPr>
          <p:nvPr>
            <p:ph idx="1"/>
          </p:nvPr>
        </p:nvSpPr>
        <p:spPr/>
        <p:txBody>
          <a:bodyPr vert="horz" lIns="0" tIns="45720" rIns="0" bIns="45720" rtlCol="0" anchor="t">
            <a:normAutofit/>
          </a:bodyPr>
          <a:lstStyle/>
          <a:p>
            <a:r>
              <a:rPr lang="en-US" b="1" dirty="0">
                <a:cs typeface="Calibri"/>
              </a:rPr>
              <a:t>Toolbox Development: </a:t>
            </a:r>
            <a:r>
              <a:rPr lang="en-US" dirty="0">
                <a:cs typeface="Calibri"/>
              </a:rPr>
              <a:t>Statewide effort to develop a resource of tools available to support housing development. Includes local actions such as zoning, engagement &amp; education, and housing policy and legislation. </a:t>
            </a:r>
            <a:r>
              <a:rPr lang="en-US" b="1" dirty="0">
                <a:cs typeface="Calibri"/>
              </a:rPr>
              <a:t>  </a:t>
            </a:r>
          </a:p>
          <a:p>
            <a:endParaRPr lang="en-US" dirty="0">
              <a:cs typeface="Calibri"/>
            </a:endParaRPr>
          </a:p>
          <a:p>
            <a:r>
              <a:rPr lang="en-US" b="1" dirty="0">
                <a:cs typeface="Calibri"/>
              </a:rPr>
              <a:t>Regional Conversations: </a:t>
            </a:r>
            <a:r>
              <a:rPr lang="en-US" dirty="0">
                <a:cs typeface="Calibri"/>
              </a:rPr>
              <a:t>RPC to identify possible next steps, which will begin with continued regional conversations, connecting housing to the regional master plan update, and integrating stakeholder input based on identified need from our municipalities. </a:t>
            </a:r>
            <a:endParaRPr lang="en-US" b="1" dirty="0">
              <a:cs typeface="Calibri"/>
            </a:endParaRPr>
          </a:p>
          <a:p>
            <a:endParaRPr lang="en-US" dirty="0">
              <a:cs typeface="Calibri"/>
            </a:endParaRPr>
          </a:p>
          <a:p>
            <a:r>
              <a:rPr lang="en-US" b="1" dirty="0">
                <a:cs typeface="Calibri"/>
              </a:rPr>
              <a:t>Local Action: </a:t>
            </a:r>
            <a:r>
              <a:rPr lang="en-US" dirty="0">
                <a:cs typeface="Calibri"/>
              </a:rPr>
              <a:t>Will be determined on a community-by-community basis. Local municipalities may begin to identify housing goals and work towards tackling these targets. Utilize the RHNA as a resource in this process.  </a:t>
            </a:r>
          </a:p>
          <a:p>
            <a:endParaRPr lang="en-US" dirty="0">
              <a:cs typeface="Calibri"/>
            </a:endParaRPr>
          </a:p>
          <a:p>
            <a:endParaRPr lang="en-US" dirty="0">
              <a:cs typeface="Calibri"/>
            </a:endParaRPr>
          </a:p>
        </p:txBody>
      </p:sp>
    </p:spTree>
    <p:extLst>
      <p:ext uri="{BB962C8B-B14F-4D97-AF65-F5344CB8AC3E}">
        <p14:creationId xmlns:p14="http://schemas.microsoft.com/office/powerpoint/2010/main" val="1288473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1E220-0CFB-E4C6-2361-C234D2150FCF}"/>
              </a:ext>
            </a:extLst>
          </p:cNvPr>
          <p:cNvSpPr>
            <a:spLocks noGrp="1"/>
          </p:cNvSpPr>
          <p:nvPr>
            <p:ph type="title"/>
          </p:nvPr>
        </p:nvSpPr>
        <p:spPr/>
        <p:txBody>
          <a:bodyPr/>
          <a:lstStyle/>
          <a:p>
            <a:r>
              <a:rPr lang="en-US"/>
              <a:t>Next Steps: Local Action</a:t>
            </a:r>
          </a:p>
        </p:txBody>
      </p:sp>
      <p:graphicFrame>
        <p:nvGraphicFramePr>
          <p:cNvPr id="7" name="Content Placeholder 2">
            <a:extLst>
              <a:ext uri="{FF2B5EF4-FFF2-40B4-BE49-F238E27FC236}">
                <a16:creationId xmlns:a16="http://schemas.microsoft.com/office/drawing/2014/main" id="{1AE83FDC-E234-3B32-6CED-ED909214F710}"/>
              </a:ext>
            </a:extLst>
          </p:cNvPr>
          <p:cNvGraphicFramePr>
            <a:graphicFrameLocks noGrp="1"/>
          </p:cNvGraphicFramePr>
          <p:nvPr>
            <p:ph idx="1"/>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36555E4-BAED-B4EA-8833-56DFCF9ECD6F}"/>
              </a:ext>
            </a:extLst>
          </p:cNvPr>
          <p:cNvSpPr>
            <a:spLocks noGrp="1"/>
          </p:cNvSpPr>
          <p:nvPr>
            <p:ph type="sldNum" sz="quarter" idx="12"/>
          </p:nvPr>
        </p:nvSpPr>
        <p:spPr/>
        <p:txBody>
          <a:bodyPr/>
          <a:lstStyle/>
          <a:p>
            <a:fld id="{26140662-B0A4-4AD0-831D-AAADA76962B1}" type="slidenum">
              <a:rPr lang="en-US" smtClean="0"/>
              <a:t>26</a:t>
            </a:fld>
            <a:endParaRPr lang="en-US"/>
          </a:p>
        </p:txBody>
      </p:sp>
      <p:sp>
        <p:nvSpPr>
          <p:cNvPr id="5" name="TextBox 4">
            <a:extLst>
              <a:ext uri="{FF2B5EF4-FFF2-40B4-BE49-F238E27FC236}">
                <a16:creationId xmlns:a16="http://schemas.microsoft.com/office/drawing/2014/main" id="{C7D11774-4A6B-5B2C-AA62-CCFF397728CC}"/>
              </a:ext>
            </a:extLst>
          </p:cNvPr>
          <p:cNvSpPr txBox="1"/>
          <p:nvPr/>
        </p:nvSpPr>
        <p:spPr>
          <a:xfrm>
            <a:off x="0" y="6459785"/>
            <a:ext cx="4820390"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a:ln>
                  <a:noFill/>
                </a:ln>
                <a:solidFill>
                  <a:schemeClr val="bg2"/>
                </a:solidFill>
                <a:effectLst/>
                <a:uLnTx/>
                <a:uFillTx/>
                <a:latin typeface="Calibri" panose="020F0502020204030204"/>
                <a:ea typeface="+mn-ea"/>
                <a:cs typeface="+mn-cs"/>
              </a:rPr>
              <a:t> VII. Next Steps for Working Toward Meeting Regional Need</a:t>
            </a:r>
          </a:p>
        </p:txBody>
      </p:sp>
    </p:spTree>
    <p:extLst>
      <p:ext uri="{BB962C8B-B14F-4D97-AF65-F5344CB8AC3E}">
        <p14:creationId xmlns:p14="http://schemas.microsoft.com/office/powerpoint/2010/main" val="809733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FBF0BE8-8F8B-B495-84C9-D6986AC99B35}"/>
              </a:ext>
            </a:extLst>
          </p:cNvPr>
          <p:cNvSpPr txBox="1"/>
          <p:nvPr/>
        </p:nvSpPr>
        <p:spPr>
          <a:xfrm>
            <a:off x="4637511" y="269822"/>
            <a:ext cx="6574972" cy="647316"/>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3200" b="1" kern="1200" spc="-50" baseline="0" dirty="0">
                <a:solidFill>
                  <a:schemeClr val="tx1">
                    <a:lumMod val="75000"/>
                    <a:lumOff val="25000"/>
                  </a:schemeClr>
                </a:solidFill>
                <a:latin typeface="+mj-lt"/>
                <a:ea typeface="+mj-ea"/>
                <a:cs typeface="+mj-cs"/>
              </a:rPr>
              <a:t>To Submit Input: </a:t>
            </a:r>
            <a:r>
              <a:rPr lang="en-US" sz="3200" kern="1200" spc="-50" baseline="0" dirty="0">
                <a:solidFill>
                  <a:schemeClr val="tx1">
                    <a:lumMod val="75000"/>
                    <a:lumOff val="25000"/>
                  </a:schemeClr>
                </a:solidFill>
                <a:latin typeface="+mj-lt"/>
                <a:ea typeface="+mj-ea"/>
                <a:cs typeface="+mj-cs"/>
              </a:rPr>
              <a:t>www.therpc.org/RHNA</a:t>
            </a:r>
          </a:p>
        </p:txBody>
      </p:sp>
      <p:sp>
        <p:nvSpPr>
          <p:cNvPr id="3" name="Content Placeholder 2">
            <a:extLst>
              <a:ext uri="{FF2B5EF4-FFF2-40B4-BE49-F238E27FC236}">
                <a16:creationId xmlns:a16="http://schemas.microsoft.com/office/drawing/2014/main" id="{2B51B83B-EEEA-4A4F-ADE3-EA8412FC8ED5}"/>
              </a:ext>
            </a:extLst>
          </p:cNvPr>
          <p:cNvSpPr>
            <a:spLocks noGrp="1"/>
          </p:cNvSpPr>
          <p:nvPr>
            <p:ph idx="1"/>
          </p:nvPr>
        </p:nvSpPr>
        <p:spPr>
          <a:xfrm>
            <a:off x="276647" y="4848965"/>
            <a:ext cx="3044623" cy="1975945"/>
          </a:xfrm>
        </p:spPr>
        <p:txBody>
          <a:bodyPr vert="horz" lIns="0" tIns="45720" rIns="0" bIns="45720" rtlCol="0" anchor="b">
            <a:normAutofit/>
          </a:bodyPr>
          <a:lstStyle/>
          <a:p>
            <a:r>
              <a:rPr lang="en-US" b="1" dirty="0">
                <a:solidFill>
                  <a:schemeClr val="bg1"/>
                </a:solidFill>
              </a:rPr>
              <a:t>Contact Information:</a:t>
            </a:r>
          </a:p>
          <a:p>
            <a:pPr marL="0">
              <a:spcBef>
                <a:spcPts val="0"/>
              </a:spcBef>
              <a:spcAft>
                <a:spcPts val="0"/>
              </a:spcAft>
            </a:pPr>
            <a:r>
              <a:rPr lang="en-US" dirty="0">
                <a:solidFill>
                  <a:schemeClr val="bg1"/>
                </a:solidFill>
              </a:rPr>
              <a:t>Sarah Tatarczuk, </a:t>
            </a:r>
          </a:p>
          <a:p>
            <a:pPr marL="0">
              <a:spcBef>
                <a:spcPts val="0"/>
              </a:spcBef>
              <a:spcAft>
                <a:spcPts val="0"/>
              </a:spcAft>
            </a:pPr>
            <a:r>
              <a:rPr lang="en-US" dirty="0">
                <a:solidFill>
                  <a:schemeClr val="bg1"/>
                </a:solidFill>
              </a:rPr>
              <a:t>Regional Planner</a:t>
            </a:r>
          </a:p>
          <a:p>
            <a:pPr marL="0">
              <a:spcBef>
                <a:spcPts val="0"/>
              </a:spcBef>
              <a:spcAft>
                <a:spcPts val="0"/>
              </a:spcAft>
            </a:pPr>
            <a:r>
              <a:rPr lang="en-US" dirty="0">
                <a:solidFill>
                  <a:schemeClr val="bg1"/>
                </a:solidFill>
                <a:hlinkClick r:id="rId3">
                  <a:extLst>
                    <a:ext uri="{A12FA001-AC4F-418D-AE19-62706E023703}">
                      <ahyp:hlinkClr xmlns:ahyp="http://schemas.microsoft.com/office/drawing/2018/hyperlinkcolor" val="tx"/>
                    </a:ext>
                  </a:extLst>
                </a:hlinkClick>
              </a:rPr>
              <a:t>statarczuk@theRPC.org</a:t>
            </a:r>
            <a:endParaRPr lang="en-US" dirty="0">
              <a:solidFill>
                <a:schemeClr val="bg1"/>
              </a:solidFill>
            </a:endParaRPr>
          </a:p>
          <a:p>
            <a:pPr marL="0">
              <a:spcBef>
                <a:spcPts val="0"/>
              </a:spcBef>
              <a:spcAft>
                <a:spcPts val="0"/>
              </a:spcAft>
            </a:pPr>
            <a:r>
              <a:rPr lang="en-US" dirty="0">
                <a:solidFill>
                  <a:schemeClr val="bg1"/>
                </a:solidFill>
              </a:rPr>
              <a:t>603-658-0523</a:t>
            </a:r>
          </a:p>
          <a:p>
            <a:endParaRPr lang="en-US" dirty="0"/>
          </a:p>
        </p:txBody>
      </p:sp>
      <p:sp>
        <p:nvSpPr>
          <p:cNvPr id="4" name="Slide Number Placeholder 3">
            <a:extLst>
              <a:ext uri="{FF2B5EF4-FFF2-40B4-BE49-F238E27FC236}">
                <a16:creationId xmlns:a16="http://schemas.microsoft.com/office/drawing/2014/main" id="{8C44D954-43E8-4943-A3DD-30901D086B96}"/>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26140662-B0A4-4AD0-831D-AAADA76962B1}" type="slidenum">
              <a:rPr lang="en-US" smtClean="0">
                <a:solidFill>
                  <a:srgbClr val="FFFFFF"/>
                </a:solidFill>
              </a:rPr>
              <a:pPr defTabSz="914400">
                <a:spcAft>
                  <a:spcPts val="600"/>
                </a:spcAft>
              </a:pPr>
              <a:t>27</a:t>
            </a:fld>
            <a:endParaRPr lang="en-US">
              <a:solidFill>
                <a:srgbClr val="FFFFFF"/>
              </a:solidFill>
            </a:endParaRPr>
          </a:p>
        </p:txBody>
      </p:sp>
      <p:pic>
        <p:nvPicPr>
          <p:cNvPr id="5" name="Picture 4" descr="Graphical user interface, text, application&#10;&#10;Description automatically generated">
            <a:extLst>
              <a:ext uri="{FF2B5EF4-FFF2-40B4-BE49-F238E27FC236}">
                <a16:creationId xmlns:a16="http://schemas.microsoft.com/office/drawing/2014/main" id="{143A38A6-7736-3F4D-162A-F909E5EA6A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6753" y="1330736"/>
            <a:ext cx="6080687" cy="5129049"/>
          </a:xfrm>
          <a:prstGeom prst="rect">
            <a:avLst/>
          </a:prstGeom>
        </p:spPr>
      </p:pic>
    </p:spTree>
    <p:extLst>
      <p:ext uri="{BB962C8B-B14F-4D97-AF65-F5344CB8AC3E}">
        <p14:creationId xmlns:p14="http://schemas.microsoft.com/office/powerpoint/2010/main" val="2137582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AB97BA4-01AC-44DE-B8B8-0727D66FAA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2A034B-F52F-F712-B9FA-03783C8A81DC}"/>
              </a:ext>
            </a:extLst>
          </p:cNvPr>
          <p:cNvSpPr>
            <a:spLocks noGrp="1"/>
          </p:cNvSpPr>
          <p:nvPr>
            <p:ph type="title"/>
          </p:nvPr>
        </p:nvSpPr>
        <p:spPr>
          <a:xfrm>
            <a:off x="4974771" y="634946"/>
            <a:ext cx="6574972" cy="1450757"/>
          </a:xfrm>
        </p:spPr>
        <p:txBody>
          <a:bodyPr>
            <a:normAutofit/>
          </a:bodyPr>
          <a:lstStyle/>
          <a:p>
            <a:r>
              <a:rPr lang="en-US" dirty="0"/>
              <a:t>Purpose &amp; History of an RHNA</a:t>
            </a:r>
          </a:p>
        </p:txBody>
      </p:sp>
      <p:pic>
        <p:nvPicPr>
          <p:cNvPr id="6" name="Picture 5">
            <a:extLst>
              <a:ext uri="{FF2B5EF4-FFF2-40B4-BE49-F238E27FC236}">
                <a16:creationId xmlns:a16="http://schemas.microsoft.com/office/drawing/2014/main" id="{5CB037E9-2453-E002-2489-3E931BA94BFC}"/>
              </a:ext>
            </a:extLst>
          </p:cNvPr>
          <p:cNvPicPr>
            <a:picLocks noChangeAspect="1"/>
          </p:cNvPicPr>
          <p:nvPr/>
        </p:nvPicPr>
        <p:blipFill rotWithShape="1">
          <a:blip r:embed="rId3">
            <a:extLst>
              <a:ext uri="{28A0092B-C50C-407E-A947-70E740481C1C}">
                <a14:useLocalDpi xmlns:a14="http://schemas.microsoft.com/office/drawing/2010/main" val="0"/>
              </a:ext>
            </a:extLst>
          </a:blip>
          <a:srcRect l="24595" t="9069" r="24595" b="35360"/>
          <a:stretch/>
        </p:blipFill>
        <p:spPr>
          <a:xfrm rot="5400000">
            <a:off x="195655" y="1296626"/>
            <a:ext cx="4878005" cy="4001315"/>
          </a:xfrm>
          <a:prstGeom prst="rect">
            <a:avLst/>
          </a:prstGeom>
        </p:spPr>
      </p:pic>
      <p:cxnSp>
        <p:nvCxnSpPr>
          <p:cNvPr id="21" name="Straight Connector 20">
            <a:extLst>
              <a:ext uri="{FF2B5EF4-FFF2-40B4-BE49-F238E27FC236}">
                <a16:creationId xmlns:a16="http://schemas.microsoft.com/office/drawing/2014/main" id="{9ACA173B-611C-49B6-8604-5AD22FE3D8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BE9F65D-719C-E9AE-F026-F75793842DB3}"/>
              </a:ext>
            </a:extLst>
          </p:cNvPr>
          <p:cNvSpPr>
            <a:spLocks noGrp="1"/>
          </p:cNvSpPr>
          <p:nvPr>
            <p:ph idx="1"/>
          </p:nvPr>
        </p:nvSpPr>
        <p:spPr>
          <a:xfrm>
            <a:off x="4974769" y="2198914"/>
            <a:ext cx="6574973" cy="3670180"/>
          </a:xfrm>
        </p:spPr>
        <p:txBody>
          <a:bodyPr>
            <a:normAutofit/>
          </a:bodyPr>
          <a:lstStyle/>
          <a:p>
            <a:r>
              <a:rPr lang="en-US" b="1" i="1" dirty="0"/>
              <a:t>“To provide data on housing and demographics, by income level, so that each municipality on the region can begin to understand their current and future housing need.”</a:t>
            </a:r>
          </a:p>
          <a:p>
            <a:endParaRPr lang="en-US" b="1" i="1" dirty="0"/>
          </a:p>
          <a:p>
            <a:pPr>
              <a:buFont typeface="Wingdings" panose="05000000000000000000" pitchFamily="2" charset="2"/>
              <a:buChar char="ü"/>
            </a:pPr>
            <a:r>
              <a:rPr lang="en-US" dirty="0"/>
              <a:t>Fulfill statutory requirements (RSA 36:47(II))</a:t>
            </a:r>
          </a:p>
          <a:p>
            <a:pPr>
              <a:buFont typeface="Wingdings" panose="05000000000000000000" pitchFamily="2" charset="2"/>
              <a:buChar char="ü"/>
            </a:pPr>
            <a:r>
              <a:rPr lang="en-US" dirty="0"/>
              <a:t>ARPA Funding Requirements </a:t>
            </a:r>
          </a:p>
          <a:p>
            <a:pPr>
              <a:buFont typeface="Wingdings" panose="05000000000000000000" pitchFamily="2" charset="2"/>
              <a:buChar char="ü"/>
            </a:pPr>
            <a:r>
              <a:rPr lang="en-US" dirty="0"/>
              <a:t>Council on Housing Stability Strategic Plan (2021-2024)</a:t>
            </a:r>
          </a:p>
          <a:p>
            <a:pPr>
              <a:buFont typeface="Wingdings" panose="05000000000000000000" pitchFamily="2" charset="2"/>
              <a:buChar char="ü"/>
            </a:pPr>
            <a:r>
              <a:rPr lang="en-US" dirty="0"/>
              <a:t>Assist in determining compliance with Workforce Housing Statute (RSA 674:58-61)</a:t>
            </a:r>
          </a:p>
        </p:txBody>
      </p:sp>
      <p:sp>
        <p:nvSpPr>
          <p:cNvPr id="23" name="Rectangle 22">
            <a:extLst>
              <a:ext uri="{FF2B5EF4-FFF2-40B4-BE49-F238E27FC236}">
                <a16:creationId xmlns:a16="http://schemas.microsoft.com/office/drawing/2014/main" id="{DAD47831-85D2-4275-A596-395F99B3E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563319A9-336E-4407-B4BE-FD32FF725B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663FBD0E-8427-E65E-E1B9-93E735C9D7AB}"/>
              </a:ext>
            </a:extLst>
          </p:cNvPr>
          <p:cNvSpPr>
            <a:spLocks noGrp="1"/>
          </p:cNvSpPr>
          <p:nvPr>
            <p:ph type="sldNum" sz="quarter" idx="12"/>
          </p:nvPr>
        </p:nvSpPr>
        <p:spPr>
          <a:xfrm>
            <a:off x="9900458" y="6459785"/>
            <a:ext cx="1312025" cy="365125"/>
          </a:xfrm>
        </p:spPr>
        <p:txBody>
          <a:bodyPr>
            <a:normAutofit/>
          </a:bodyPr>
          <a:lstStyle/>
          <a:p>
            <a:pPr>
              <a:spcAft>
                <a:spcPts val="600"/>
              </a:spcAft>
            </a:pPr>
            <a:r>
              <a:rPr lang="en-US"/>
              <a:t> </a:t>
            </a:r>
            <a:fld id="{26140662-B0A4-4AD0-831D-AAADA76962B1}" type="slidenum">
              <a:rPr lang="en-US" smtClean="0"/>
              <a:pPr>
                <a:spcAft>
                  <a:spcPts val="600"/>
                </a:spcAft>
              </a:pPr>
              <a:t>3</a:t>
            </a:fld>
            <a:r>
              <a:rPr lang="en-US"/>
              <a:t> </a:t>
            </a:r>
          </a:p>
        </p:txBody>
      </p:sp>
      <p:sp>
        <p:nvSpPr>
          <p:cNvPr id="5" name="Slide Number Placeholder 3">
            <a:extLst>
              <a:ext uri="{FF2B5EF4-FFF2-40B4-BE49-F238E27FC236}">
                <a16:creationId xmlns:a16="http://schemas.microsoft.com/office/drawing/2014/main" id="{E82249D3-919C-3C96-00EF-117A5D34CCEC}"/>
              </a:ext>
            </a:extLst>
          </p:cNvPr>
          <p:cNvSpPr txBox="1">
            <a:spLocks/>
          </p:cNvSpPr>
          <p:nvPr/>
        </p:nvSpPr>
        <p:spPr>
          <a:xfrm>
            <a:off x="634000" y="6446837"/>
            <a:ext cx="4424137" cy="365125"/>
          </a:xfrm>
          <a:prstGeom prst="rect">
            <a:avLst/>
          </a:prstGeom>
        </p:spPr>
        <p:txBody>
          <a:bodyPr vert="horz" lIns="91440" tIns="45720" rIns="91440" bIns="45720" rtlCol="0" anchor="ctr">
            <a:normAutofit fontScale="92500" lnSpcReduction="10000"/>
          </a:bodyP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spcAft>
                <a:spcPts val="600"/>
              </a:spcAft>
            </a:pPr>
            <a:r>
              <a:rPr lang="en-US" sz="2000" b="1"/>
              <a:t> II. PURPOSE OF THE RHNA </a:t>
            </a:r>
          </a:p>
        </p:txBody>
      </p:sp>
    </p:spTree>
    <p:extLst>
      <p:ext uri="{BB962C8B-B14F-4D97-AF65-F5344CB8AC3E}">
        <p14:creationId xmlns:p14="http://schemas.microsoft.com/office/powerpoint/2010/main" val="1973797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94222-D2DB-7118-7CEB-E60843243A8E}"/>
              </a:ext>
            </a:extLst>
          </p:cNvPr>
          <p:cNvSpPr>
            <a:spLocks noGrp="1"/>
          </p:cNvSpPr>
          <p:nvPr>
            <p:ph type="title"/>
          </p:nvPr>
        </p:nvSpPr>
        <p:spPr/>
        <p:txBody>
          <a:bodyPr/>
          <a:lstStyle/>
          <a:p>
            <a:pPr algn="ctr"/>
            <a:r>
              <a:rPr lang="en-US" dirty="0"/>
              <a:t>RHNA Outreach Overview</a:t>
            </a:r>
          </a:p>
        </p:txBody>
      </p:sp>
      <p:graphicFrame>
        <p:nvGraphicFramePr>
          <p:cNvPr id="7" name="Content Placeholder 2">
            <a:extLst>
              <a:ext uri="{FF2B5EF4-FFF2-40B4-BE49-F238E27FC236}">
                <a16:creationId xmlns:a16="http://schemas.microsoft.com/office/drawing/2014/main" id="{C5FC63BF-B1B4-A105-42F9-D0423FAB6B1A}"/>
              </a:ext>
            </a:extLst>
          </p:cNvPr>
          <p:cNvGraphicFramePr>
            <a:graphicFrameLocks noGrp="1"/>
          </p:cNvGraphicFramePr>
          <p:nvPr>
            <p:ph idx="1"/>
            <p:extLst>
              <p:ext uri="{D42A27DB-BD31-4B8C-83A1-F6EECF244321}">
                <p14:modId xmlns:p14="http://schemas.microsoft.com/office/powerpoint/2010/main" val="142241397"/>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2F8776E8-2CD1-4751-6EA5-E824522C80A7}"/>
              </a:ext>
            </a:extLst>
          </p:cNvPr>
          <p:cNvSpPr>
            <a:spLocks noGrp="1"/>
          </p:cNvSpPr>
          <p:nvPr>
            <p:ph type="sldNum" sz="quarter" idx="12"/>
          </p:nvPr>
        </p:nvSpPr>
        <p:spPr/>
        <p:txBody>
          <a:bodyPr/>
          <a:lstStyle/>
          <a:p>
            <a:fld id="{26140662-B0A4-4AD0-831D-AAADA76962B1}" type="slidenum">
              <a:rPr lang="en-US" smtClean="0"/>
              <a:t>4</a:t>
            </a:fld>
            <a:endParaRPr lang="en-US"/>
          </a:p>
        </p:txBody>
      </p:sp>
      <p:sp>
        <p:nvSpPr>
          <p:cNvPr id="5" name="Slide Number Placeholder 3">
            <a:extLst>
              <a:ext uri="{FF2B5EF4-FFF2-40B4-BE49-F238E27FC236}">
                <a16:creationId xmlns:a16="http://schemas.microsoft.com/office/drawing/2014/main" id="{73D72F4D-D8F8-C847-1183-26D1D9C0F065}"/>
              </a:ext>
            </a:extLst>
          </p:cNvPr>
          <p:cNvSpPr txBox="1">
            <a:spLocks/>
          </p:cNvSpPr>
          <p:nvPr/>
        </p:nvSpPr>
        <p:spPr>
          <a:xfrm>
            <a:off x="634000" y="6446837"/>
            <a:ext cx="4424137" cy="365125"/>
          </a:xfrm>
          <a:prstGeom prst="rect">
            <a:avLst/>
          </a:prstGeom>
        </p:spPr>
        <p:txBody>
          <a:bodyPr vert="horz" lIns="91440" tIns="45720" rIns="91440" bIns="45720" rtlCol="0" anchor="ctr">
            <a:normAutofit fontScale="92500" lnSpcReduction="10000"/>
          </a:bodyP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spcAft>
                <a:spcPts val="600"/>
              </a:spcAft>
            </a:pPr>
            <a:r>
              <a:rPr lang="en-US" sz="2000" b="1"/>
              <a:t> III. RHNA OUTREACH SUMMARY</a:t>
            </a:r>
          </a:p>
        </p:txBody>
      </p:sp>
    </p:spTree>
    <p:extLst>
      <p:ext uri="{BB962C8B-B14F-4D97-AF65-F5344CB8AC3E}">
        <p14:creationId xmlns:p14="http://schemas.microsoft.com/office/powerpoint/2010/main" val="834498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63D107-C0C5-65B1-066F-A73EB1F0A3EE}"/>
              </a:ext>
            </a:extLst>
          </p:cNvPr>
          <p:cNvSpPr>
            <a:spLocks noGrp="1"/>
          </p:cNvSpPr>
          <p:nvPr>
            <p:ph type="sldNum" sz="quarter" idx="12"/>
          </p:nvPr>
        </p:nvSpPr>
        <p:spPr/>
        <p:txBody>
          <a:bodyPr/>
          <a:lstStyle/>
          <a:p>
            <a:fld id="{26140662-B0A4-4AD0-831D-AAADA76962B1}" type="slidenum">
              <a:rPr lang="en-US" smtClean="0"/>
              <a:t>5</a:t>
            </a:fld>
            <a:endParaRPr lang="en-US"/>
          </a:p>
        </p:txBody>
      </p:sp>
      <p:pic>
        <p:nvPicPr>
          <p:cNvPr id="14" name="Picture 13" descr="Graphical user interface&#10;&#10;Description automatically generated with medium confidence">
            <a:extLst>
              <a:ext uri="{FF2B5EF4-FFF2-40B4-BE49-F238E27FC236}">
                <a16:creationId xmlns:a16="http://schemas.microsoft.com/office/drawing/2014/main" id="{4A5794D4-BED4-0DB9-F924-721EA601F171}"/>
              </a:ext>
            </a:extLst>
          </p:cNvPr>
          <p:cNvPicPr>
            <a:picLocks noChangeAspect="1"/>
          </p:cNvPicPr>
          <p:nvPr/>
        </p:nvPicPr>
        <p:blipFill rotWithShape="1">
          <a:blip r:embed="rId3">
            <a:extLst>
              <a:ext uri="{28A0092B-C50C-407E-A947-70E740481C1C}">
                <a14:useLocalDpi xmlns:a14="http://schemas.microsoft.com/office/drawing/2010/main" val="0"/>
              </a:ext>
            </a:extLst>
          </a:blip>
          <a:srcRect l="26658" r="25780" b="26578"/>
          <a:stretch/>
        </p:blipFill>
        <p:spPr>
          <a:xfrm rot="20985183">
            <a:off x="-3298" y="180026"/>
            <a:ext cx="4141174" cy="4315968"/>
          </a:xfrm>
          <a:prstGeom prst="rect">
            <a:avLst/>
          </a:prstGeom>
        </p:spPr>
      </p:pic>
      <p:pic>
        <p:nvPicPr>
          <p:cNvPr id="16" name="Picture 15" descr="Text&#10;&#10;Description automatically generated">
            <a:extLst>
              <a:ext uri="{FF2B5EF4-FFF2-40B4-BE49-F238E27FC236}">
                <a16:creationId xmlns:a16="http://schemas.microsoft.com/office/drawing/2014/main" id="{6A6B5D92-9A55-7AFD-F7A8-C42758A73A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66886">
            <a:off x="363549" y="4964709"/>
            <a:ext cx="4909410" cy="1636470"/>
          </a:xfrm>
          <a:prstGeom prst="rect">
            <a:avLst/>
          </a:prstGeom>
        </p:spPr>
      </p:pic>
      <p:pic>
        <p:nvPicPr>
          <p:cNvPr id="18" name="Picture 17" descr="Graphical user interface, website&#10;&#10;Description automatically generated">
            <a:extLst>
              <a:ext uri="{FF2B5EF4-FFF2-40B4-BE49-F238E27FC236}">
                <a16:creationId xmlns:a16="http://schemas.microsoft.com/office/drawing/2014/main" id="{E4CE46B8-EDAD-9E2D-5705-F1D9FC6801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428599">
            <a:off x="4144765" y="322871"/>
            <a:ext cx="4349641" cy="1883525"/>
          </a:xfrm>
          <a:prstGeom prst="rect">
            <a:avLst/>
          </a:prstGeom>
        </p:spPr>
      </p:pic>
      <p:pic>
        <p:nvPicPr>
          <p:cNvPr id="6" name="Picture 5" descr="A picture containing text, tree, sky, outdoor&#10;&#10;Description automatically generated">
            <a:extLst>
              <a:ext uri="{FF2B5EF4-FFF2-40B4-BE49-F238E27FC236}">
                <a16:creationId xmlns:a16="http://schemas.microsoft.com/office/drawing/2014/main" id="{F2A00A95-10F2-2748-7144-51F4A1C47B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2511" y="2855389"/>
            <a:ext cx="4686978" cy="2363349"/>
          </a:xfrm>
          <a:prstGeom prst="rect">
            <a:avLst/>
          </a:prstGeom>
        </p:spPr>
      </p:pic>
      <p:pic>
        <p:nvPicPr>
          <p:cNvPr id="10" name="Content Placeholder 9" descr="Graphical user interface, text, application&#10;&#10;Description automatically generated">
            <a:extLst>
              <a:ext uri="{FF2B5EF4-FFF2-40B4-BE49-F238E27FC236}">
                <a16:creationId xmlns:a16="http://schemas.microsoft.com/office/drawing/2014/main" id="{E7FF0166-152B-0ABF-3481-3F599325313A}"/>
              </a:ext>
            </a:extLst>
          </p:cNvPr>
          <p:cNvPicPr>
            <a:picLocks noGrp="1" noChangeAspect="1"/>
          </p:cNvPicPr>
          <p:nvPr>
            <p:ph idx="4294967295"/>
          </p:nvPr>
        </p:nvPicPr>
        <p:blipFill rotWithShape="1">
          <a:blip r:embed="rId7">
            <a:extLst>
              <a:ext uri="{28A0092B-C50C-407E-A947-70E740481C1C}">
                <a14:useLocalDpi xmlns:a14="http://schemas.microsoft.com/office/drawing/2010/main" val="0"/>
              </a:ext>
            </a:extLst>
          </a:blip>
          <a:srcRect l="13046" r="15716"/>
          <a:stretch/>
        </p:blipFill>
        <p:spPr>
          <a:xfrm rot="1048314">
            <a:off x="8010645" y="1591265"/>
            <a:ext cx="4307040" cy="2183790"/>
          </a:xfrm>
        </p:spPr>
      </p:pic>
      <p:pic>
        <p:nvPicPr>
          <p:cNvPr id="20" name="Picture 19" descr="Text&#10;&#10;Description automatically generated">
            <a:extLst>
              <a:ext uri="{FF2B5EF4-FFF2-40B4-BE49-F238E27FC236}">
                <a16:creationId xmlns:a16="http://schemas.microsoft.com/office/drawing/2014/main" id="{8041F218-3DD4-604B-A985-9789E9DCD7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434411">
            <a:off x="6878446" y="4821403"/>
            <a:ext cx="4750515" cy="1468341"/>
          </a:xfrm>
          <a:prstGeom prst="rect">
            <a:avLst/>
          </a:prstGeom>
        </p:spPr>
      </p:pic>
    </p:spTree>
    <p:extLst>
      <p:ext uri="{BB962C8B-B14F-4D97-AF65-F5344CB8AC3E}">
        <p14:creationId xmlns:p14="http://schemas.microsoft.com/office/powerpoint/2010/main" val="2848773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1484A-33E9-41CF-3132-C4EB09A47197}"/>
              </a:ext>
            </a:extLst>
          </p:cNvPr>
          <p:cNvSpPr>
            <a:spLocks noGrp="1"/>
          </p:cNvSpPr>
          <p:nvPr>
            <p:ph type="title"/>
          </p:nvPr>
        </p:nvSpPr>
        <p:spPr>
          <a:xfrm>
            <a:off x="1097280" y="286603"/>
            <a:ext cx="10058400" cy="1450757"/>
          </a:xfrm>
        </p:spPr>
        <p:txBody>
          <a:bodyPr>
            <a:normAutofit/>
          </a:bodyPr>
          <a:lstStyle/>
          <a:p>
            <a:pPr algn="ctr"/>
            <a:r>
              <a:rPr lang="en-US" dirty="0"/>
              <a:t>Factors Impacting Regional Housing</a:t>
            </a:r>
          </a:p>
        </p:txBody>
      </p:sp>
      <p:sp>
        <p:nvSpPr>
          <p:cNvPr id="4" name="Slide Number Placeholder 3">
            <a:extLst>
              <a:ext uri="{FF2B5EF4-FFF2-40B4-BE49-F238E27FC236}">
                <a16:creationId xmlns:a16="http://schemas.microsoft.com/office/drawing/2014/main" id="{D228B6C4-C98F-0FF4-90EF-D46AA6EF0760}"/>
              </a:ext>
            </a:extLst>
          </p:cNvPr>
          <p:cNvSpPr>
            <a:spLocks noGrp="1"/>
          </p:cNvSpPr>
          <p:nvPr>
            <p:ph type="sldNum" sz="quarter" idx="12"/>
          </p:nvPr>
        </p:nvSpPr>
        <p:spPr>
          <a:xfrm>
            <a:off x="9900458" y="6459785"/>
            <a:ext cx="1312025" cy="365125"/>
          </a:xfrm>
        </p:spPr>
        <p:txBody>
          <a:bodyPr>
            <a:normAutofit/>
          </a:bodyPr>
          <a:lstStyle/>
          <a:p>
            <a:pPr>
              <a:spcAft>
                <a:spcPts val="600"/>
              </a:spcAft>
            </a:pPr>
            <a:fld id="{26140662-B0A4-4AD0-831D-AAADA76962B1}" type="slidenum">
              <a:rPr lang="en-US" smtClean="0"/>
              <a:pPr>
                <a:spcAft>
                  <a:spcPts val="600"/>
                </a:spcAft>
              </a:pPr>
              <a:t>6</a:t>
            </a:fld>
            <a:endParaRPr lang="en-US"/>
          </a:p>
        </p:txBody>
      </p:sp>
      <p:graphicFrame>
        <p:nvGraphicFramePr>
          <p:cNvPr id="6" name="Content Placeholder 2">
            <a:extLst>
              <a:ext uri="{FF2B5EF4-FFF2-40B4-BE49-F238E27FC236}">
                <a16:creationId xmlns:a16="http://schemas.microsoft.com/office/drawing/2014/main" id="{FEA4AE53-36E0-2A3B-9732-86C86720F3C2}"/>
              </a:ext>
            </a:extLst>
          </p:cNvPr>
          <p:cNvGraphicFramePr>
            <a:graphicFrameLocks noGrp="1"/>
          </p:cNvGraphicFramePr>
          <p:nvPr>
            <p:ph idx="1"/>
            <p:extLst>
              <p:ext uri="{D42A27DB-BD31-4B8C-83A1-F6EECF244321}">
                <p14:modId xmlns:p14="http://schemas.microsoft.com/office/powerpoint/2010/main" val="4068086329"/>
              </p:ext>
            </p:extLst>
          </p:nvPr>
        </p:nvGraphicFramePr>
        <p:xfrm>
          <a:off x="576942" y="1743891"/>
          <a:ext cx="11038115" cy="4554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a:extLst>
              <a:ext uri="{FF2B5EF4-FFF2-40B4-BE49-F238E27FC236}">
                <a16:creationId xmlns:a16="http://schemas.microsoft.com/office/drawing/2014/main" id="{00BAC7C6-4BDB-EE34-63A6-3A5316250F53}"/>
              </a:ext>
            </a:extLst>
          </p:cNvPr>
          <p:cNvSpPr txBox="1">
            <a:spLocks/>
          </p:cNvSpPr>
          <p:nvPr/>
        </p:nvSpPr>
        <p:spPr>
          <a:xfrm>
            <a:off x="634000" y="6446837"/>
            <a:ext cx="4424137" cy="365125"/>
          </a:xfrm>
          <a:prstGeom prst="rect">
            <a:avLst/>
          </a:prstGeom>
        </p:spPr>
        <p:txBody>
          <a:bodyPr vert="horz" lIns="91440" tIns="45720" rIns="91440" bIns="45720" rtlCol="0" anchor="ctr">
            <a:normAutofit fontScale="70000" lnSpcReduction="20000"/>
          </a:bodyP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spcAft>
                <a:spcPts val="600"/>
              </a:spcAft>
            </a:pPr>
            <a:r>
              <a:rPr lang="en-US" sz="2000" b="1"/>
              <a:t> IV. HISTORICAL &amp; EXISTING CONDITIONS AND TRENDS</a:t>
            </a:r>
          </a:p>
        </p:txBody>
      </p:sp>
    </p:spTree>
    <p:extLst>
      <p:ext uri="{BB962C8B-B14F-4D97-AF65-F5344CB8AC3E}">
        <p14:creationId xmlns:p14="http://schemas.microsoft.com/office/powerpoint/2010/main" val="2317823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05ABFBA-9C07-5D7B-5682-C3336008CF23}"/>
              </a:ext>
            </a:extLst>
          </p:cNvPr>
          <p:cNvSpPr>
            <a:spLocks noGrp="1"/>
          </p:cNvSpPr>
          <p:nvPr>
            <p:ph type="title"/>
          </p:nvPr>
        </p:nvSpPr>
        <p:spPr>
          <a:xfrm>
            <a:off x="492370" y="605896"/>
            <a:ext cx="3084844" cy="5646208"/>
          </a:xfrm>
        </p:spPr>
        <p:txBody>
          <a:bodyPr anchor="ctr">
            <a:normAutofit fontScale="90000"/>
          </a:bodyPr>
          <a:lstStyle/>
          <a:p>
            <a:pPr algn="ctr"/>
            <a:r>
              <a:rPr lang="en-US" sz="4000" b="1">
                <a:solidFill>
                  <a:srgbClr val="FFFFFF"/>
                </a:solidFill>
              </a:rPr>
              <a:t>Regional Population is increasing.</a:t>
            </a:r>
            <a:br>
              <a:rPr lang="en-US" sz="3600" b="1">
                <a:solidFill>
                  <a:srgbClr val="FFFFFF"/>
                </a:solidFill>
              </a:rPr>
            </a:br>
            <a:br>
              <a:rPr lang="en-US" sz="3600" b="1">
                <a:solidFill>
                  <a:srgbClr val="FFFFFF"/>
                </a:solidFill>
              </a:rPr>
            </a:br>
            <a:br>
              <a:rPr lang="en-US" sz="3600" b="1">
                <a:solidFill>
                  <a:srgbClr val="FFFFFF"/>
                </a:solidFill>
              </a:rPr>
            </a:br>
            <a:r>
              <a:rPr lang="en-US" sz="3600">
                <a:solidFill>
                  <a:schemeClr val="bg1"/>
                </a:solidFill>
              </a:rPr>
              <a:t>2000: 177,962</a:t>
            </a:r>
            <a:br>
              <a:rPr lang="en-US" sz="3600">
                <a:solidFill>
                  <a:schemeClr val="bg1"/>
                </a:solidFill>
              </a:rPr>
            </a:br>
            <a:r>
              <a:rPr lang="en-US" sz="3600">
                <a:solidFill>
                  <a:schemeClr val="bg1"/>
                </a:solidFill>
              </a:rPr>
              <a:t>2010: 188,521</a:t>
            </a:r>
            <a:br>
              <a:rPr lang="en-US" sz="3600">
                <a:solidFill>
                  <a:schemeClr val="bg1"/>
                </a:solidFill>
              </a:rPr>
            </a:br>
            <a:r>
              <a:rPr lang="en-US" sz="3600">
                <a:solidFill>
                  <a:schemeClr val="bg1"/>
                </a:solidFill>
              </a:rPr>
              <a:t>2020: 198,870 </a:t>
            </a:r>
            <a:br>
              <a:rPr lang="en-US" sz="3600">
                <a:solidFill>
                  <a:schemeClr val="bg1"/>
                </a:solidFill>
              </a:rPr>
            </a:br>
            <a:r>
              <a:rPr lang="en-US" sz="3600">
                <a:solidFill>
                  <a:schemeClr val="accent4">
                    <a:lumMod val="60000"/>
                    <a:lumOff val="40000"/>
                  </a:schemeClr>
                </a:solidFill>
              </a:rPr>
              <a:t>2040: 221,897 </a:t>
            </a:r>
            <a:br>
              <a:rPr lang="en-US" sz="3600" b="1">
                <a:solidFill>
                  <a:schemeClr val="tx2">
                    <a:lumMod val="60000"/>
                    <a:lumOff val="40000"/>
                  </a:schemeClr>
                </a:solidFill>
              </a:rPr>
            </a:br>
            <a:br>
              <a:rPr lang="en-US" sz="3600" b="1">
                <a:solidFill>
                  <a:schemeClr val="tx2">
                    <a:lumMod val="60000"/>
                    <a:lumOff val="40000"/>
                  </a:schemeClr>
                </a:solidFill>
              </a:rPr>
            </a:br>
            <a:br>
              <a:rPr lang="en-US" sz="3600" b="1"/>
            </a:br>
            <a:r>
              <a:rPr lang="en-US" sz="3600" b="1">
                <a:solidFill>
                  <a:srgbClr val="FFFFFF"/>
                </a:solidFill>
              </a:rPr>
              <a:t> </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A4942320-779B-296A-39D4-AA3AC61A0D56}"/>
              </a:ext>
            </a:extLst>
          </p:cNvPr>
          <p:cNvSpPr>
            <a:spLocks noGrp="1"/>
          </p:cNvSpPr>
          <p:nvPr>
            <p:ph type="sldNum" sz="quarter" idx="12"/>
          </p:nvPr>
        </p:nvSpPr>
        <p:spPr>
          <a:xfrm>
            <a:off x="10123055" y="6459785"/>
            <a:ext cx="1089428" cy="365125"/>
          </a:xfrm>
        </p:spPr>
        <p:txBody>
          <a:bodyPr>
            <a:normAutofit/>
          </a:bodyPr>
          <a:lstStyle/>
          <a:p>
            <a:pPr>
              <a:spcAft>
                <a:spcPts val="600"/>
              </a:spcAft>
            </a:pPr>
            <a:fld id="{26140662-B0A4-4AD0-831D-AAADA76962B1}" type="slidenum">
              <a:rPr lang="en-US">
                <a:solidFill>
                  <a:schemeClr val="tx2"/>
                </a:solidFill>
              </a:rPr>
              <a:pPr>
                <a:spcAft>
                  <a:spcPts val="600"/>
                </a:spcAft>
              </a:pPr>
              <a:t>7</a:t>
            </a:fld>
            <a:endParaRPr lang="en-US">
              <a:solidFill>
                <a:schemeClr val="tx2"/>
              </a:solidFill>
            </a:endParaRPr>
          </a:p>
        </p:txBody>
      </p:sp>
      <p:graphicFrame>
        <p:nvGraphicFramePr>
          <p:cNvPr id="5" name="Content Placeholder 4">
            <a:extLst>
              <a:ext uri="{FF2B5EF4-FFF2-40B4-BE49-F238E27FC236}">
                <a16:creationId xmlns:a16="http://schemas.microsoft.com/office/drawing/2014/main" id="{86EEE06E-A963-FFFF-11B9-9B3F67CB32EC}"/>
              </a:ext>
            </a:extLst>
          </p:cNvPr>
          <p:cNvGraphicFramePr>
            <a:graphicFrameLocks noGrp="1"/>
          </p:cNvGraphicFramePr>
          <p:nvPr>
            <p:ph idx="1"/>
            <p:extLst>
              <p:ext uri="{D42A27DB-BD31-4B8C-83A1-F6EECF244321}">
                <p14:modId xmlns:p14="http://schemas.microsoft.com/office/powerpoint/2010/main" val="3136253126"/>
              </p:ext>
            </p:extLst>
          </p:nvPr>
        </p:nvGraphicFramePr>
        <p:xfrm>
          <a:off x="4741863" y="259643"/>
          <a:ext cx="7194747" cy="5991931"/>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977862C5-77B1-E1FA-A630-1A58505FA27F}"/>
              </a:ext>
            </a:extLst>
          </p:cNvPr>
          <p:cNvSpPr txBox="1"/>
          <p:nvPr/>
        </p:nvSpPr>
        <p:spPr>
          <a:xfrm>
            <a:off x="4741863" y="6370121"/>
            <a:ext cx="6096000" cy="369332"/>
          </a:xfrm>
          <a:prstGeom prst="rect">
            <a:avLst/>
          </a:prstGeom>
          <a:noFill/>
        </p:spPr>
        <p:txBody>
          <a:bodyPr wrap="square">
            <a:spAutoFit/>
          </a:bodyPr>
          <a:lstStyle/>
          <a:p>
            <a:r>
              <a:rPr lang="en-US" sz="1800" b="1">
                <a:solidFill>
                  <a:schemeClr val="tx1">
                    <a:lumMod val="65000"/>
                    <a:lumOff val="35000"/>
                  </a:schemeClr>
                </a:solidFill>
              </a:rPr>
              <a:t> IV. HISTORICAL &amp; EXISTING CONDITIONS AND TRENDS</a:t>
            </a:r>
            <a:endParaRPr lang="en-US">
              <a:solidFill>
                <a:schemeClr val="tx1">
                  <a:lumMod val="65000"/>
                  <a:lumOff val="35000"/>
                </a:schemeClr>
              </a:solidFill>
            </a:endParaRPr>
          </a:p>
        </p:txBody>
      </p:sp>
    </p:spTree>
    <p:extLst>
      <p:ext uri="{BB962C8B-B14F-4D97-AF65-F5344CB8AC3E}">
        <p14:creationId xmlns:p14="http://schemas.microsoft.com/office/powerpoint/2010/main" val="3167665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05ABFBA-9C07-5D7B-5682-C3336008CF23}"/>
              </a:ext>
            </a:extLst>
          </p:cNvPr>
          <p:cNvSpPr>
            <a:spLocks noGrp="1"/>
          </p:cNvSpPr>
          <p:nvPr>
            <p:ph type="title"/>
          </p:nvPr>
        </p:nvSpPr>
        <p:spPr>
          <a:xfrm>
            <a:off x="492370" y="605896"/>
            <a:ext cx="3084844" cy="5646208"/>
          </a:xfrm>
        </p:spPr>
        <p:txBody>
          <a:bodyPr anchor="ctr">
            <a:normAutofit fontScale="90000"/>
          </a:bodyPr>
          <a:lstStyle/>
          <a:p>
            <a:pPr algn="ctr"/>
            <a:r>
              <a:rPr lang="en-US" sz="4000" b="1" dirty="0">
                <a:solidFill>
                  <a:srgbClr val="FFFFFF"/>
                </a:solidFill>
              </a:rPr>
              <a:t>Regional Population is aging.</a:t>
            </a:r>
            <a:br>
              <a:rPr lang="en-US" sz="3600" b="1" dirty="0">
                <a:solidFill>
                  <a:srgbClr val="FFFFFF"/>
                </a:solidFill>
              </a:rPr>
            </a:br>
            <a:br>
              <a:rPr lang="en-US" sz="3600" b="1" dirty="0">
                <a:solidFill>
                  <a:srgbClr val="FFFFFF"/>
                </a:solidFill>
              </a:rPr>
            </a:br>
            <a:br>
              <a:rPr lang="en-US" sz="3600" b="1" dirty="0">
                <a:solidFill>
                  <a:srgbClr val="FFFFFF"/>
                </a:solidFill>
              </a:rPr>
            </a:br>
            <a:br>
              <a:rPr lang="en-US" sz="3600" b="1" dirty="0">
                <a:solidFill>
                  <a:srgbClr val="FFFFFF"/>
                </a:solidFill>
              </a:rPr>
            </a:br>
            <a:br>
              <a:rPr lang="en-US" sz="3600" b="1" dirty="0">
                <a:solidFill>
                  <a:srgbClr val="FFFFFF"/>
                </a:solidFill>
              </a:rPr>
            </a:br>
            <a:r>
              <a:rPr lang="en-US" sz="3600" dirty="0">
                <a:solidFill>
                  <a:srgbClr val="FFFFFF"/>
                </a:solidFill>
              </a:rPr>
              <a:t>Average Age:</a:t>
            </a:r>
            <a:br>
              <a:rPr lang="en-US" sz="3600" b="1" dirty="0">
                <a:solidFill>
                  <a:srgbClr val="FFFFFF"/>
                </a:solidFill>
              </a:rPr>
            </a:br>
            <a:r>
              <a:rPr lang="en-US" sz="3600" dirty="0">
                <a:solidFill>
                  <a:schemeClr val="bg1"/>
                </a:solidFill>
              </a:rPr>
              <a:t>2010: 43</a:t>
            </a:r>
            <a:br>
              <a:rPr lang="en-US" sz="3600" dirty="0">
                <a:solidFill>
                  <a:schemeClr val="bg1"/>
                </a:solidFill>
              </a:rPr>
            </a:br>
            <a:r>
              <a:rPr lang="en-US" sz="3600" dirty="0">
                <a:solidFill>
                  <a:schemeClr val="bg1"/>
                </a:solidFill>
              </a:rPr>
              <a:t>2020: 47</a:t>
            </a:r>
            <a:br>
              <a:rPr lang="en-US" sz="3600" b="1" dirty="0">
                <a:solidFill>
                  <a:schemeClr val="tx2">
                    <a:lumMod val="60000"/>
                    <a:lumOff val="40000"/>
                  </a:schemeClr>
                </a:solidFill>
              </a:rPr>
            </a:br>
            <a:br>
              <a:rPr lang="en-US" sz="3600" b="1" dirty="0">
                <a:solidFill>
                  <a:schemeClr val="tx2">
                    <a:lumMod val="60000"/>
                    <a:lumOff val="40000"/>
                  </a:schemeClr>
                </a:solidFill>
              </a:rPr>
            </a:br>
            <a:br>
              <a:rPr lang="en-US" sz="3600" b="1" dirty="0"/>
            </a:br>
            <a:r>
              <a:rPr lang="en-US" sz="3600" b="1" dirty="0">
                <a:solidFill>
                  <a:srgbClr val="FFFFFF"/>
                </a:solidFill>
              </a:rPr>
              <a:t> </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A4942320-779B-296A-39D4-AA3AC61A0D56}"/>
              </a:ext>
            </a:extLst>
          </p:cNvPr>
          <p:cNvSpPr>
            <a:spLocks noGrp="1"/>
          </p:cNvSpPr>
          <p:nvPr>
            <p:ph type="sldNum" sz="quarter" idx="12"/>
          </p:nvPr>
        </p:nvSpPr>
        <p:spPr>
          <a:xfrm>
            <a:off x="10123055" y="6459785"/>
            <a:ext cx="1089428" cy="365125"/>
          </a:xfrm>
        </p:spPr>
        <p:txBody>
          <a:bodyPr>
            <a:normAutofit/>
          </a:bodyPr>
          <a:lstStyle/>
          <a:p>
            <a:pPr>
              <a:spcAft>
                <a:spcPts val="600"/>
              </a:spcAft>
            </a:pPr>
            <a:fld id="{26140662-B0A4-4AD0-831D-AAADA76962B1}" type="slidenum">
              <a:rPr lang="en-US">
                <a:solidFill>
                  <a:schemeClr val="tx2"/>
                </a:solidFill>
              </a:rPr>
              <a:pPr>
                <a:spcAft>
                  <a:spcPts val="600"/>
                </a:spcAft>
              </a:pPr>
              <a:t>8</a:t>
            </a:fld>
            <a:endParaRPr lang="en-US">
              <a:solidFill>
                <a:schemeClr val="tx2"/>
              </a:solidFill>
            </a:endParaRPr>
          </a:p>
        </p:txBody>
      </p:sp>
      <p:sp>
        <p:nvSpPr>
          <p:cNvPr id="12" name="TextBox 11">
            <a:extLst>
              <a:ext uri="{FF2B5EF4-FFF2-40B4-BE49-F238E27FC236}">
                <a16:creationId xmlns:a16="http://schemas.microsoft.com/office/drawing/2014/main" id="{977862C5-77B1-E1FA-A630-1A58505FA27F}"/>
              </a:ext>
            </a:extLst>
          </p:cNvPr>
          <p:cNvSpPr txBox="1"/>
          <p:nvPr/>
        </p:nvSpPr>
        <p:spPr>
          <a:xfrm>
            <a:off x="4741863" y="6370121"/>
            <a:ext cx="6096000" cy="369332"/>
          </a:xfrm>
          <a:prstGeom prst="rect">
            <a:avLst/>
          </a:prstGeom>
          <a:noFill/>
        </p:spPr>
        <p:txBody>
          <a:bodyPr wrap="square">
            <a:spAutoFit/>
          </a:bodyPr>
          <a:lstStyle/>
          <a:p>
            <a:r>
              <a:rPr lang="en-US" sz="1800" b="1">
                <a:solidFill>
                  <a:schemeClr val="tx1">
                    <a:lumMod val="65000"/>
                    <a:lumOff val="35000"/>
                  </a:schemeClr>
                </a:solidFill>
              </a:rPr>
              <a:t> IV. HISTORICAL &amp; EXISTING CONDITIONS AND TRENDS</a:t>
            </a:r>
            <a:endParaRPr lang="en-US">
              <a:solidFill>
                <a:schemeClr val="tx1">
                  <a:lumMod val="65000"/>
                  <a:lumOff val="35000"/>
                </a:schemeClr>
              </a:solidFill>
            </a:endParaRPr>
          </a:p>
        </p:txBody>
      </p:sp>
      <p:graphicFrame>
        <p:nvGraphicFramePr>
          <p:cNvPr id="7" name="Content Placeholder 6">
            <a:extLst>
              <a:ext uri="{FF2B5EF4-FFF2-40B4-BE49-F238E27FC236}">
                <a16:creationId xmlns:a16="http://schemas.microsoft.com/office/drawing/2014/main" id="{734DA2ED-F477-EC72-3D96-86B6CC7861FF}"/>
              </a:ext>
            </a:extLst>
          </p:cNvPr>
          <p:cNvGraphicFramePr>
            <a:graphicFrameLocks noGrp="1"/>
          </p:cNvGraphicFramePr>
          <p:nvPr>
            <p:ph idx="1"/>
            <p:extLst>
              <p:ext uri="{D42A27DB-BD31-4B8C-83A1-F6EECF244321}">
                <p14:modId xmlns:p14="http://schemas.microsoft.com/office/powerpoint/2010/main" val="619224042"/>
              </p:ext>
            </p:extLst>
          </p:nvPr>
        </p:nvGraphicFramePr>
        <p:xfrm>
          <a:off x="4513664" y="428978"/>
          <a:ext cx="7436006" cy="54982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0854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05ABFBA-9C07-5D7B-5682-C3336008CF23}"/>
              </a:ext>
            </a:extLst>
          </p:cNvPr>
          <p:cNvSpPr>
            <a:spLocks noGrp="1"/>
          </p:cNvSpPr>
          <p:nvPr>
            <p:ph type="title"/>
          </p:nvPr>
        </p:nvSpPr>
        <p:spPr>
          <a:xfrm>
            <a:off x="492370" y="605896"/>
            <a:ext cx="3084844" cy="5646208"/>
          </a:xfrm>
        </p:spPr>
        <p:txBody>
          <a:bodyPr anchor="ctr">
            <a:normAutofit/>
          </a:bodyPr>
          <a:lstStyle/>
          <a:p>
            <a:pPr algn="ctr"/>
            <a:r>
              <a:rPr lang="en-US" sz="4000" b="1">
                <a:solidFill>
                  <a:srgbClr val="FFFFFF"/>
                </a:solidFill>
              </a:rPr>
              <a:t>Housing production has slowed.</a:t>
            </a:r>
            <a:br>
              <a:rPr lang="en-US" sz="4000" b="1">
                <a:solidFill>
                  <a:srgbClr val="FFFFFF"/>
                </a:solidFill>
              </a:rPr>
            </a:br>
            <a:br>
              <a:rPr lang="en-US" sz="3600" b="1">
                <a:solidFill>
                  <a:srgbClr val="FFFFFF"/>
                </a:solidFill>
              </a:rPr>
            </a:br>
            <a:br>
              <a:rPr lang="en-US" sz="3600" b="1">
                <a:solidFill>
                  <a:srgbClr val="FFFFFF"/>
                </a:solidFill>
              </a:rPr>
            </a:br>
            <a:br>
              <a:rPr lang="en-US" sz="3600" b="1">
                <a:solidFill>
                  <a:srgbClr val="FFFFFF"/>
                </a:solidFill>
              </a:rPr>
            </a:br>
            <a:br>
              <a:rPr lang="en-US" sz="3600" b="1">
                <a:solidFill>
                  <a:schemeClr val="tx2">
                    <a:lumMod val="60000"/>
                    <a:lumOff val="40000"/>
                  </a:schemeClr>
                </a:solidFill>
              </a:rPr>
            </a:br>
            <a:br>
              <a:rPr lang="en-US" sz="3600" b="1">
                <a:solidFill>
                  <a:schemeClr val="tx2">
                    <a:lumMod val="60000"/>
                    <a:lumOff val="40000"/>
                  </a:schemeClr>
                </a:solidFill>
              </a:rPr>
            </a:br>
            <a:br>
              <a:rPr lang="en-US" sz="3600" b="1"/>
            </a:br>
            <a:r>
              <a:rPr lang="en-US" sz="3600" b="1">
                <a:solidFill>
                  <a:srgbClr val="FFFFFF"/>
                </a:solidFill>
              </a:rPr>
              <a:t> </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A4942320-779B-296A-39D4-AA3AC61A0D56}"/>
              </a:ext>
            </a:extLst>
          </p:cNvPr>
          <p:cNvSpPr>
            <a:spLocks noGrp="1"/>
          </p:cNvSpPr>
          <p:nvPr>
            <p:ph type="sldNum" sz="quarter" idx="12"/>
          </p:nvPr>
        </p:nvSpPr>
        <p:spPr>
          <a:xfrm>
            <a:off x="10123055" y="6459785"/>
            <a:ext cx="1089428" cy="365125"/>
          </a:xfrm>
        </p:spPr>
        <p:txBody>
          <a:bodyPr>
            <a:normAutofit/>
          </a:bodyPr>
          <a:lstStyle/>
          <a:p>
            <a:pPr>
              <a:spcAft>
                <a:spcPts val="600"/>
              </a:spcAft>
            </a:pPr>
            <a:fld id="{26140662-B0A4-4AD0-831D-AAADA76962B1}" type="slidenum">
              <a:rPr lang="en-US">
                <a:solidFill>
                  <a:schemeClr val="tx2"/>
                </a:solidFill>
              </a:rPr>
              <a:pPr>
                <a:spcAft>
                  <a:spcPts val="600"/>
                </a:spcAft>
              </a:pPr>
              <a:t>9</a:t>
            </a:fld>
            <a:endParaRPr lang="en-US">
              <a:solidFill>
                <a:schemeClr val="tx2"/>
              </a:solidFill>
            </a:endParaRPr>
          </a:p>
        </p:txBody>
      </p:sp>
      <p:sp>
        <p:nvSpPr>
          <p:cNvPr id="12" name="TextBox 11">
            <a:extLst>
              <a:ext uri="{FF2B5EF4-FFF2-40B4-BE49-F238E27FC236}">
                <a16:creationId xmlns:a16="http://schemas.microsoft.com/office/drawing/2014/main" id="{977862C5-77B1-E1FA-A630-1A58505FA27F}"/>
              </a:ext>
            </a:extLst>
          </p:cNvPr>
          <p:cNvSpPr txBox="1"/>
          <p:nvPr/>
        </p:nvSpPr>
        <p:spPr>
          <a:xfrm>
            <a:off x="4741863" y="6370121"/>
            <a:ext cx="6096000" cy="369332"/>
          </a:xfrm>
          <a:prstGeom prst="rect">
            <a:avLst/>
          </a:prstGeom>
          <a:noFill/>
        </p:spPr>
        <p:txBody>
          <a:bodyPr wrap="square">
            <a:spAutoFit/>
          </a:bodyPr>
          <a:lstStyle/>
          <a:p>
            <a:r>
              <a:rPr lang="en-US" sz="1800" b="1">
                <a:solidFill>
                  <a:schemeClr val="tx1">
                    <a:lumMod val="65000"/>
                    <a:lumOff val="35000"/>
                  </a:schemeClr>
                </a:solidFill>
              </a:rPr>
              <a:t> IV. HISTORICAL &amp; EXISTING CONDITIONS AND TRENDS</a:t>
            </a:r>
            <a:endParaRPr lang="en-US">
              <a:solidFill>
                <a:schemeClr val="tx1">
                  <a:lumMod val="65000"/>
                  <a:lumOff val="35000"/>
                </a:schemeClr>
              </a:solidFill>
            </a:endParaRPr>
          </a:p>
        </p:txBody>
      </p:sp>
      <p:graphicFrame>
        <p:nvGraphicFramePr>
          <p:cNvPr id="3" name="Chart 2">
            <a:extLst>
              <a:ext uri="{FF2B5EF4-FFF2-40B4-BE49-F238E27FC236}">
                <a16:creationId xmlns:a16="http://schemas.microsoft.com/office/drawing/2014/main" id="{ADAFCD57-24FA-B70E-8027-A2D3296DC920}"/>
              </a:ext>
            </a:extLst>
          </p:cNvPr>
          <p:cNvGraphicFramePr>
            <a:graphicFrameLocks/>
          </p:cNvGraphicFramePr>
          <p:nvPr>
            <p:extLst>
              <p:ext uri="{D42A27DB-BD31-4B8C-83A1-F6EECF244321}">
                <p14:modId xmlns:p14="http://schemas.microsoft.com/office/powerpoint/2010/main" val="1893602239"/>
              </p:ext>
            </p:extLst>
          </p:nvPr>
        </p:nvGraphicFramePr>
        <p:xfrm>
          <a:off x="4741863" y="270933"/>
          <a:ext cx="7052740" cy="5643729"/>
        </p:xfrm>
        <a:graphic>
          <a:graphicData uri="http://schemas.openxmlformats.org/drawingml/2006/chart">
            <c:chart xmlns:c="http://schemas.openxmlformats.org/drawingml/2006/chart" xmlns:r="http://schemas.openxmlformats.org/officeDocument/2006/relationships" r:id="rId3"/>
          </a:graphicData>
        </a:graphic>
      </p:graphicFrame>
      <p:pic>
        <p:nvPicPr>
          <p:cNvPr id="8" name="Content Placeholder 10" descr="House with solid fill">
            <a:extLst>
              <a:ext uri="{FF2B5EF4-FFF2-40B4-BE49-F238E27FC236}">
                <a16:creationId xmlns:a16="http://schemas.microsoft.com/office/drawing/2014/main" id="{C13440A3-A665-18B7-B5A2-E5589D8E17A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444978" y="3429000"/>
            <a:ext cx="1229544" cy="1229544"/>
          </a:xfrm>
          <a:prstGeom prst="rect">
            <a:avLst/>
          </a:prstGeom>
        </p:spPr>
      </p:pic>
    </p:spTree>
    <p:extLst>
      <p:ext uri="{BB962C8B-B14F-4D97-AF65-F5344CB8AC3E}">
        <p14:creationId xmlns:p14="http://schemas.microsoft.com/office/powerpoint/2010/main" val="3327286991"/>
      </p:ext>
    </p:extLst>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3170709-67e8-44e6-b7b9-be6b783cc833" xsi:nil="true"/>
    <lcf76f155ced4ddcb4097134ff3c332f xmlns="e4378724-37f3-452e-a496-e27e567adfe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8EA823C5CE1CF418BC263D072E48616" ma:contentTypeVersion="16" ma:contentTypeDescription="Create a new document." ma:contentTypeScope="" ma:versionID="a43a9f218758e354c7151621af6a4bb6">
  <xsd:schema xmlns:xsd="http://www.w3.org/2001/XMLSchema" xmlns:xs="http://www.w3.org/2001/XMLSchema" xmlns:p="http://schemas.microsoft.com/office/2006/metadata/properties" xmlns:ns2="e4378724-37f3-452e-a496-e27e567adfef" xmlns:ns3="63170709-67e8-44e6-b7b9-be6b783cc833" targetNamespace="http://schemas.microsoft.com/office/2006/metadata/properties" ma:root="true" ma:fieldsID="7cf8b23caaf0d3f4c5584733eb867d58" ns2:_="" ns3:_="">
    <xsd:import namespace="e4378724-37f3-452e-a496-e27e567adfef"/>
    <xsd:import namespace="63170709-67e8-44e6-b7b9-be6b783cc83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378724-37f3-452e-a496-e27e567adf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8e4257e-ca6c-4e23-adb4-be82078b236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3170709-67e8-44e6-b7b9-be6b783cc83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d98a4d-e9c2-445d-afc0-20c90ba43dc5}" ma:internalName="TaxCatchAll" ma:showField="CatchAllData" ma:web="63170709-67e8-44e6-b7b9-be6b783cc8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2E9238-97B7-41EE-A9EA-24087BEFC61C}">
  <ds:schemaRefs>
    <ds:schemaRef ds:uri="http://schemas.openxmlformats.org/package/2006/metadata/core-properties"/>
    <ds:schemaRef ds:uri="http://www.w3.org/XML/1998/namespace"/>
    <ds:schemaRef ds:uri="http://purl.org/dc/dcmitype/"/>
    <ds:schemaRef ds:uri="http://schemas.microsoft.com/office/2006/documentManagement/types"/>
    <ds:schemaRef ds:uri="http://purl.org/dc/terms/"/>
    <ds:schemaRef ds:uri="http://purl.org/dc/elements/1.1/"/>
    <ds:schemaRef ds:uri="http://schemas.microsoft.com/office/infopath/2007/PartnerControls"/>
    <ds:schemaRef ds:uri="63170709-67e8-44e6-b7b9-be6b783cc833"/>
    <ds:schemaRef ds:uri="e4378724-37f3-452e-a496-e27e567adfef"/>
    <ds:schemaRef ds:uri="http://schemas.microsoft.com/office/2006/metadata/properties"/>
  </ds:schemaRefs>
</ds:datastoreItem>
</file>

<file path=customXml/itemProps2.xml><?xml version="1.0" encoding="utf-8"?>
<ds:datastoreItem xmlns:ds="http://schemas.openxmlformats.org/officeDocument/2006/customXml" ds:itemID="{13F1CF49-25A8-44D1-8E7A-D6D4E0C458FF}">
  <ds:schemaRefs>
    <ds:schemaRef ds:uri="http://schemas.microsoft.com/sharepoint/v3/contenttype/forms"/>
  </ds:schemaRefs>
</ds:datastoreItem>
</file>

<file path=customXml/itemProps3.xml><?xml version="1.0" encoding="utf-8"?>
<ds:datastoreItem xmlns:ds="http://schemas.openxmlformats.org/officeDocument/2006/customXml" ds:itemID="{7D5818E8-7281-478E-A1E2-15000F9AD68F}">
  <ds:schemaRefs>
    <ds:schemaRef ds:uri="63170709-67e8-44e6-b7b9-be6b783cc833"/>
    <ds:schemaRef ds:uri="e4378724-37f3-452e-a496-e27e567adf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223</TotalTime>
  <Words>2500</Words>
  <Application>Microsoft Office PowerPoint</Application>
  <PresentationFormat>Widescreen</PresentationFormat>
  <Paragraphs>417</Paragraphs>
  <Slides>27</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Montserrat</vt:lpstr>
      <vt:lpstr>Open Sans</vt:lpstr>
      <vt:lpstr>Symbol</vt:lpstr>
      <vt:lpstr>Wingdings</vt:lpstr>
      <vt:lpstr>Wingdings 2</vt:lpstr>
      <vt:lpstr>Retrospect</vt:lpstr>
      <vt:lpstr>RHNA Preview</vt:lpstr>
      <vt:lpstr>Agenda</vt:lpstr>
      <vt:lpstr>Purpose &amp; History of an RHNA</vt:lpstr>
      <vt:lpstr>RHNA Outreach Overview</vt:lpstr>
      <vt:lpstr>PowerPoint Presentation</vt:lpstr>
      <vt:lpstr>Factors Impacting Regional Housing</vt:lpstr>
      <vt:lpstr>Regional Population is increasing.   2000: 177,962 2010: 188,521 2020: 198,870  2040: 221,897     </vt:lpstr>
      <vt:lpstr>Regional Population is aging.     Average Age: 2010: 43 2020: 47    </vt:lpstr>
      <vt:lpstr>Housing production has slowed.        </vt:lpstr>
      <vt:lpstr>Cost of housing is increasing for both renters and homeowners.        </vt:lpstr>
      <vt:lpstr>Employment trends &amp; in-migration are changing the market.        </vt:lpstr>
      <vt:lpstr>Current housing stock does not meet the needs of our communities.   Housing Choice Vouchers: Currently Housed: 1,038 Holders Seeking Housing: 55 Waitlist: 1,266    </vt:lpstr>
      <vt:lpstr>PowerPoint Presentation</vt:lpstr>
      <vt:lpstr>Income has lagged as housing prices continue to increase.   2020 Regional Median Income :  Owner $101,480 Renter $54,754    </vt:lpstr>
      <vt:lpstr>Income has lagged as housing prices continue to increase.  2020 Regional Median Income :  Owner $101,480 Renter $54,754    </vt:lpstr>
      <vt:lpstr>The Future of Housing</vt:lpstr>
      <vt:lpstr>Housing Needs Projections</vt:lpstr>
      <vt:lpstr>Housing Needs Projections</vt:lpstr>
      <vt:lpstr>PowerPoint Presentation</vt:lpstr>
      <vt:lpstr>Housing Needs Projections</vt:lpstr>
      <vt:lpstr>Housing Opportunity &amp; Barriers</vt:lpstr>
      <vt:lpstr>Housing Opportunity &amp; Barriers</vt:lpstr>
      <vt:lpstr>Housing Opportunity: Analysis of Infrastructure </vt:lpstr>
      <vt:lpstr>PowerPoint Presentation</vt:lpstr>
      <vt:lpstr>Next Steps:</vt:lpstr>
      <vt:lpstr>Next Steps: Local Action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Housing Needs Assessment Update</dc:title>
  <dc:creator>Sarah Tatarczuk</dc:creator>
  <cp:lastModifiedBy>Jennifer Rowden</cp:lastModifiedBy>
  <cp:revision>3</cp:revision>
  <cp:lastPrinted>2023-01-11T21:23:49Z</cp:lastPrinted>
  <dcterms:created xsi:type="dcterms:W3CDTF">2022-03-08T16:30:15Z</dcterms:created>
  <dcterms:modified xsi:type="dcterms:W3CDTF">2023-02-20T16:35:11Z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0x010100F8EA823C5CE1CF418BC263D072E48616</vt:lpwstr>
  </property>
  <property fmtid="{D5CDD505-2E9C-101B-9397-08002B2CF9AE}" pid="3" name="MediaServiceImageTags">
    <vt:lpwstr/>
  </property>
</Properties>
</file>